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2"/>
  </p:notesMasterIdLst>
  <p:handoutMasterIdLst>
    <p:handoutMasterId r:id="rId23"/>
  </p:handoutMasterIdLst>
  <p:sldIdLst>
    <p:sldId id="256" r:id="rId2"/>
    <p:sldId id="257" r:id="rId3"/>
    <p:sldId id="266" r:id="rId4"/>
    <p:sldId id="260"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30B"/>
    <a:srgbClr val="FF99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notesViewPr>
    <p:cSldViewPr snapToGrid="0">
      <p:cViewPr varScale="1">
        <p:scale>
          <a:sx n="72" d="100"/>
          <a:sy n="72" d="100"/>
        </p:scale>
        <p:origin x="414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6EABA51-9DC0-44A2-9B10-5756DAB471E2}" type="datetime1">
              <a:rPr lang="es-ES" smtClean="0"/>
              <a:t>18/11/2021</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02BA2C8-71FC-43D0-BD87-0547616971FA}" type="slidenum">
              <a:rPr lang="es-ES"/>
              <a:t>‹Nº›</a:t>
            </a:fld>
            <a:endParaRPr lang="es-ES" dirty="0"/>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1AFDEB6-A6C6-4F70-B31B-0CBEBA399D10}" type="datetime1">
              <a:rPr lang="es-ES" noProof="0" smtClean="0"/>
              <a:t>18/11/2021</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539446-6953-447E-A4E3-E7CFBF870046}" type="slidenum">
              <a:rPr lang="es-ES" noProof="0"/>
              <a:t>‹Nº›</a:t>
            </a:fld>
            <a:endParaRPr lang="es-ES" noProof="0" dirty="0"/>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C6539446-6953-447E-A4E3-E7CFBF870046}" type="slidenum">
              <a:rPr lang="es-ES" smtClean="0"/>
              <a:t>1</a:t>
            </a:fld>
            <a:endParaRPr lang="es-ES" dirty="0"/>
          </a:p>
        </p:txBody>
      </p:sp>
    </p:spTree>
    <p:extLst>
      <p:ext uri="{BB962C8B-B14F-4D97-AF65-F5344CB8AC3E}">
        <p14:creationId xmlns:p14="http://schemas.microsoft.com/office/powerpoint/2010/main" val="398266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C6539446-6953-447E-A4E3-E7CFBF870046}" type="slidenum">
              <a:rPr lang="es-ES" smtClean="0"/>
              <a:t>2</a:t>
            </a:fld>
            <a:endParaRPr lang="es-ES" dirty="0"/>
          </a:p>
        </p:txBody>
      </p:sp>
    </p:spTree>
    <p:extLst>
      <p:ext uri="{BB962C8B-B14F-4D97-AF65-F5344CB8AC3E}">
        <p14:creationId xmlns:p14="http://schemas.microsoft.com/office/powerpoint/2010/main" val="2073115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C6539446-6953-447E-A4E3-E7CFBF870046}" type="slidenum">
              <a:rPr lang="es-ES" smtClean="0"/>
              <a:t>3</a:t>
            </a:fld>
            <a:endParaRPr lang="es-ES" dirty="0"/>
          </a:p>
        </p:txBody>
      </p:sp>
    </p:spTree>
    <p:extLst>
      <p:ext uri="{BB962C8B-B14F-4D97-AF65-F5344CB8AC3E}">
        <p14:creationId xmlns:p14="http://schemas.microsoft.com/office/powerpoint/2010/main" val="1469752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C6539446-6953-447E-A4E3-E7CFBF870046}" type="slidenum">
              <a:rPr lang="es-ES" smtClean="0"/>
              <a:t>4</a:t>
            </a:fld>
            <a:endParaRPr lang="es-ES" dirty="0"/>
          </a:p>
        </p:txBody>
      </p:sp>
    </p:spTree>
    <p:extLst>
      <p:ext uri="{BB962C8B-B14F-4D97-AF65-F5344CB8AC3E}">
        <p14:creationId xmlns:p14="http://schemas.microsoft.com/office/powerpoint/2010/main" val="3675552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agua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 name="cielo"/>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6" name="agua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agua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ángulo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p:nvPr>
        </p:nvSpPr>
        <p:spPr>
          <a:xfrm>
            <a:off x="1305872" y="1309047"/>
            <a:ext cx="9602789" cy="2667000"/>
          </a:xfrm>
        </p:spPr>
        <p:txBody>
          <a:bodyPr rtlCol="0" anchor="b">
            <a:noAutofit/>
          </a:bodyPr>
          <a:lstStyle>
            <a:lvl1pPr algn="ctr">
              <a:defRPr sz="60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305872" y="4038600"/>
            <a:ext cx="9601200" cy="990600"/>
          </a:xfrm>
        </p:spPr>
        <p:txBody>
          <a:bodyPr rtlCol="0">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a:t>Haga clic para modificar el estilo de subtítulo del patrón</a:t>
            </a:r>
            <a:endParaRPr lang="es-ES" noProof="0" dirty="0"/>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716852C2-443A-45D0-BA44-AD8BBFE373E3}" type="datetime1">
              <a:rPr lang="es-ES" noProof="0" smtClean="0"/>
              <a:t>18/11/2021</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a:t>‹Nº›</a:t>
            </a:fld>
            <a:endParaRPr lang="es-ES" noProof="0" dirty="0"/>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274638"/>
            <a:ext cx="2628900" cy="5440362"/>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838200" y="274638"/>
            <a:ext cx="7734300" cy="5440362"/>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EA1FC2AA-004F-4228-958A-75D3EAF54A3A}" type="datetime1">
              <a:rPr lang="es-ES" noProof="0" smtClean="0"/>
              <a:t>18/11/2021</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a:t>‹Nº›</a:t>
            </a:fld>
            <a:endParaRPr lang="es-ES" noProof="0" dirty="0"/>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B89D08C2-CC1F-4DCB-969A-1A5A1ED34E6D}" type="datetime1">
              <a:rPr lang="es-ES" noProof="0" smtClean="0"/>
              <a:t>18/11/2021</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a:t>‹Nº›</a:t>
            </a:fld>
            <a:endParaRPr lang="es-ES" noProof="0" dirty="0"/>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cielo"/>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rtl="0"/>
            <a:endParaRPr lang="es-ES" noProof="0" dirty="0"/>
          </a:p>
        </p:txBody>
      </p:sp>
      <p:sp>
        <p:nvSpPr>
          <p:cNvPr id="2" name="Título 1"/>
          <p:cNvSpPr>
            <a:spLocks noGrp="1"/>
          </p:cNvSpPr>
          <p:nvPr>
            <p:ph type="title"/>
          </p:nvPr>
        </p:nvSpPr>
        <p:spPr>
          <a:xfrm>
            <a:off x="1293813" y="1309047"/>
            <a:ext cx="9601252" cy="2667000"/>
          </a:xfrm>
        </p:spPr>
        <p:txBody>
          <a:bodyPr rtlCol="0" anchor="b">
            <a:normAutofit/>
          </a:bodyPr>
          <a:lstStyle>
            <a:lvl1pPr algn="ctr">
              <a:defRPr sz="6000" b="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293813" y="4038600"/>
            <a:ext cx="9601200" cy="1143000"/>
          </a:xfrm>
        </p:spPr>
        <p:txBody>
          <a:bodyPr rtlCol="0"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51365C63-0332-4161-BB68-0AC61FD79A7E}" type="datetime1">
              <a:rPr lang="es-ES" noProof="0" smtClean="0"/>
              <a:t>18/11/2021</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a:t>‹Nº›</a:t>
            </a:fld>
            <a:endParaRPr lang="es-ES" noProof="0" dirty="0"/>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4" name="Marcador de posición de contenido 3"/>
          <p:cNvSpPr>
            <a:spLocks noGrp="1"/>
          </p:cNvSpPr>
          <p:nvPr>
            <p:ph sz="half" idx="2"/>
          </p:nvPr>
        </p:nvSpPr>
        <p:spPr>
          <a:xfrm>
            <a:off x="6278880" y="1572768"/>
            <a:ext cx="4572000" cy="414223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3" name="Marcador de posición de contenido 2"/>
          <p:cNvSpPr>
            <a:spLocks noGrp="1"/>
          </p:cNvSpPr>
          <p:nvPr>
            <p:ph sz="half" idx="1"/>
          </p:nvPr>
        </p:nvSpPr>
        <p:spPr>
          <a:xfrm>
            <a:off x="1341120" y="1572768"/>
            <a:ext cx="4572000" cy="414223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83AA24FB-533F-44BA-B67C-EF5A75098E7D}" type="datetime1">
              <a:rPr lang="es-ES" noProof="0" smtClean="0"/>
              <a:t>18/11/2021</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4FAB73BC-B049-4115-A692-8D63A059BFB8}" type="slidenum">
              <a:rPr lang="es-ES" noProof="0"/>
              <a:t>‹Nº›</a:t>
            </a:fld>
            <a:endParaRPr lang="es-ES" noProof="0" dirty="0"/>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10" name="Título 9"/>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341120" y="1572768"/>
            <a:ext cx="4572000" cy="766588"/>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341120" y="2365861"/>
            <a:ext cx="4572000" cy="334914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278880" y="1572768"/>
            <a:ext cx="4572000" cy="766588"/>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278880" y="2365861"/>
            <a:ext cx="4572000" cy="334914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posición de pie de página 7"/>
          <p:cNvSpPr>
            <a:spLocks noGrp="1"/>
          </p:cNvSpPr>
          <p:nvPr>
            <p:ph type="ftr" sz="quarter" idx="11"/>
          </p:nvPr>
        </p:nvSpPr>
        <p:spPr/>
        <p:txBody>
          <a:bodyPr rtlCol="0"/>
          <a:lstStyle/>
          <a:p>
            <a:pPr rtl="0"/>
            <a:r>
              <a:rPr lang="es-ES" noProof="0" dirty="0"/>
              <a:t>Agregar un pie de página</a:t>
            </a:r>
          </a:p>
        </p:txBody>
      </p:sp>
      <p:sp>
        <p:nvSpPr>
          <p:cNvPr id="7" name="Marcador de posición de fecha 6"/>
          <p:cNvSpPr>
            <a:spLocks noGrp="1"/>
          </p:cNvSpPr>
          <p:nvPr>
            <p:ph type="dt" sz="half" idx="10"/>
          </p:nvPr>
        </p:nvSpPr>
        <p:spPr/>
        <p:txBody>
          <a:bodyPr rtlCol="0"/>
          <a:lstStyle/>
          <a:p>
            <a:pPr rtl="0"/>
            <a:fld id="{30EA80E4-D3D1-4D8B-BE3F-37D09F0FB0A4}" type="datetime1">
              <a:rPr lang="es-ES" noProof="0" smtClean="0"/>
              <a:t>18/11/2021</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4FAB73BC-B049-4115-A692-8D63A059BFB8}" type="slidenum">
              <a:rPr lang="es-ES" noProof="0"/>
              <a:t>‹Nº›</a:t>
            </a:fld>
            <a:endParaRPr lang="es-ES" noProof="0" dirty="0"/>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6" name="Título 5"/>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a:t>Agregar un pie de página</a:t>
            </a:r>
          </a:p>
        </p:txBody>
      </p:sp>
      <p:sp>
        <p:nvSpPr>
          <p:cNvPr id="3" name="Marcador de posición de fecha 2"/>
          <p:cNvSpPr>
            <a:spLocks noGrp="1"/>
          </p:cNvSpPr>
          <p:nvPr>
            <p:ph type="dt" sz="half" idx="10"/>
          </p:nvPr>
        </p:nvSpPr>
        <p:spPr/>
        <p:txBody>
          <a:bodyPr rtlCol="0"/>
          <a:lstStyle/>
          <a:p>
            <a:pPr rtl="0"/>
            <a:fld id="{DA6D54AF-A004-4BD9-A5A8-9D335BD59513}" type="datetime1">
              <a:rPr lang="es-ES" noProof="0" smtClean="0"/>
              <a:t>18/11/2021</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4FAB73BC-B049-4115-A692-8D63A059BFB8}" type="slidenum">
              <a:rPr lang="es-ES" noProof="0"/>
              <a:t>‹Nº›</a:t>
            </a:fld>
            <a:endParaRPr lang="es-ES" noProof="0" dirty="0"/>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cielo"/>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rtl="0"/>
            <a:endParaRPr/>
          </a:p>
        </p:txBody>
      </p:sp>
      <p:sp>
        <p:nvSpPr>
          <p:cNvPr id="3" name="Marcador de posición de pie de página 2"/>
          <p:cNvSpPr>
            <a:spLocks noGrp="1"/>
          </p:cNvSpPr>
          <p:nvPr>
            <p:ph type="ftr" sz="quarter" idx="11"/>
          </p:nvPr>
        </p:nvSpPr>
        <p:spPr/>
        <p:txBody>
          <a:bodyPr rtlCol="0"/>
          <a:lstStyle/>
          <a:p>
            <a:pPr rtl="0"/>
            <a:r>
              <a:rPr lang="es"/>
              <a:t>Agregar un pie de página</a:t>
            </a:r>
            <a:endParaRPr dirty="0"/>
          </a:p>
        </p:txBody>
      </p:sp>
      <p:sp>
        <p:nvSpPr>
          <p:cNvPr id="2" name="Marcador de posición de fecha 1"/>
          <p:cNvSpPr>
            <a:spLocks noGrp="1"/>
          </p:cNvSpPr>
          <p:nvPr>
            <p:ph type="dt" sz="half" idx="10"/>
          </p:nvPr>
        </p:nvSpPr>
        <p:spPr/>
        <p:txBody>
          <a:bodyPr rtlCol="0"/>
          <a:lstStyle/>
          <a:p>
            <a:pPr rtl="0"/>
            <a:fld id="{44EEA2C1-3B26-4F8A-AC55-687B5941A65A}" type="datetime1">
              <a:rPr lang="es-ES" smtClean="0"/>
              <a:t>18/11/2021</a:t>
            </a:fld>
            <a:endParaRPr/>
          </a:p>
        </p:txBody>
      </p:sp>
      <p:sp>
        <p:nvSpPr>
          <p:cNvPr id="4" name="Marcador de posición de número de diapositiva 3"/>
          <p:cNvSpPr>
            <a:spLocks noGrp="1"/>
          </p:cNvSpPr>
          <p:nvPr>
            <p:ph type="sldNum" sz="quarter" idx="12"/>
          </p:nvPr>
        </p:nvSpPr>
        <p:spPr/>
        <p:txBody>
          <a:bodyPr rtlCol="0"/>
          <a:lstStyle/>
          <a:p>
            <a:pPr rtl="0"/>
            <a:fld id="{4FAB73BC-B049-4115-A692-8D63A059BFB8}" type="slidenum">
              <a:rPr/>
              <a:t>‹Nº›</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127479" y="762000"/>
            <a:ext cx="3377133" cy="2743200"/>
          </a:xfrm>
        </p:spPr>
        <p:txBody>
          <a:bodyPr rtlCol="0" anchor="b">
            <a:normAutofit/>
          </a:bodyPr>
          <a:lstStyle>
            <a:lvl1pPr>
              <a:defRPr sz="3200" b="0"/>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760413" y="685800"/>
            <a:ext cx="6858000" cy="4572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8127479" y="3554104"/>
            <a:ext cx="3377133" cy="1703696"/>
          </a:xfrm>
        </p:spPr>
        <p:txBody>
          <a:bodyPr rtlCol="0">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3029CA5E-CE84-49AF-BF9E-668EF4973555}" type="datetime1">
              <a:rPr lang="es-ES" noProof="0" smtClean="0"/>
              <a:t>18/11/2021</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4FAB73BC-B049-4115-A692-8D63A059BFB8}" type="slidenum">
              <a:rPr lang="es-ES" noProof="0"/>
              <a:t>‹Nº›</a:t>
            </a:fld>
            <a:endParaRPr lang="es-ES" noProof="0" dirty="0"/>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127479" y="762000"/>
            <a:ext cx="3377133" cy="2743200"/>
          </a:xfrm>
        </p:spPr>
        <p:txBody>
          <a:bodyPr rtlCol="0" anchor="b">
            <a:normAutofit/>
          </a:bodyPr>
          <a:lstStyle>
            <a:lvl1pPr>
              <a:defRPr sz="3400" b="0"/>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760413" y="685800"/>
            <a:ext cx="6858000" cy="4572000"/>
          </a:xfrm>
          <a:solidFill>
            <a:schemeClr val="bg1">
              <a:lumMod val="95000"/>
            </a:schemeClr>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8127479" y="3554104"/>
            <a:ext cx="3377133" cy="1703696"/>
          </a:xfrm>
        </p:spPr>
        <p:txBody>
          <a:bodyPr rtlCol="0">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AEE81747-7805-49B2-AE93-2DCDDD906E06}" type="datetime1">
              <a:rPr lang="es-ES" noProof="0" smtClean="0"/>
              <a:t>18/11/2021</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4FAB73BC-B049-4115-A692-8D63A059BFB8}" type="slidenum">
              <a:rPr lang="es-ES" noProof="0"/>
              <a:t>‹Nº›</a:t>
            </a:fld>
            <a:endParaRPr lang="es-ES" noProof="0" dirty="0"/>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ielo"/>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rtl="0"/>
            <a:endParaRPr lang="es-ES" noProof="0" dirty="0"/>
          </a:p>
        </p:txBody>
      </p:sp>
      <p:sp>
        <p:nvSpPr>
          <p:cNvPr id="8" name="agua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9" name="agua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agua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Marcador de posición de título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es-ES" noProof="0" dirty="0"/>
              <a:t>Agregar un pie de página</a:t>
            </a:r>
          </a:p>
        </p:txBody>
      </p:sp>
      <p:sp>
        <p:nvSpPr>
          <p:cNvPr id="4" name="Marcador de posición de fecha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pPr rtl="0"/>
            <a:fld id="{469F462F-83DD-487E-A909-8890D72BCBC2}" type="datetime1">
              <a:rPr lang="es-ES" noProof="0" smtClean="0"/>
              <a:t>18/11/2021</a:t>
            </a:fld>
            <a:endParaRPr lang="es-ES" noProof="0" dirty="0"/>
          </a:p>
        </p:txBody>
      </p:sp>
      <p:sp>
        <p:nvSpPr>
          <p:cNvPr id="6" name="Marcador de posición de número de diapositiva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pPr rtl="0"/>
            <a:fld id="{4FAB73BC-B049-4115-A692-8D63A059BFB8}" type="slidenum">
              <a:rPr lang="es-ES" noProof="0" smtClean="0"/>
              <a:pPr rtl="0"/>
              <a:t>‹Nº›</a:t>
            </a:fld>
            <a:endParaRPr lang="es-ES" noProof="0"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78220" y="63343"/>
            <a:ext cx="9602789" cy="2667000"/>
          </a:xfrm>
        </p:spPr>
        <p:txBody>
          <a:bodyPr rtlCol="0"/>
          <a:lstStyle/>
          <a:p>
            <a:pPr rtl="0"/>
            <a:r>
              <a:rPr lang="es-ES" sz="4800" dirty="0">
                <a:latin typeface="Berlin Sans FB Demi" panose="020E0802020502020306" pitchFamily="34" charset="0"/>
              </a:rPr>
              <a:t>VAMOS A TOMARNOS UN TIEMPO PARA ORGANIZARNOS Y PONER MANOS A LA OBRA…</a:t>
            </a:r>
          </a:p>
        </p:txBody>
      </p:sp>
      <p:sp>
        <p:nvSpPr>
          <p:cNvPr id="3" name="Subtítulo 2"/>
          <p:cNvSpPr>
            <a:spLocks noGrp="1"/>
          </p:cNvSpPr>
          <p:nvPr>
            <p:ph type="subTitle" idx="1"/>
          </p:nvPr>
        </p:nvSpPr>
        <p:spPr>
          <a:xfrm>
            <a:off x="5294777" y="3335840"/>
            <a:ext cx="5386475" cy="990600"/>
          </a:xfrm>
        </p:spPr>
        <p:txBody>
          <a:bodyPr rtlCol="0">
            <a:normAutofit fontScale="92500" lnSpcReduction="10000"/>
          </a:bodyPr>
          <a:lstStyle/>
          <a:p>
            <a:pPr rtl="0"/>
            <a:endParaRPr lang="es-ES" dirty="0"/>
          </a:p>
          <a:p>
            <a:pPr rtl="0"/>
            <a:r>
              <a:rPr lang="es-ES" sz="5400" dirty="0">
                <a:solidFill>
                  <a:srgbClr val="FF0000"/>
                </a:solidFill>
                <a:latin typeface="Freestyle Script" panose="030804020302050B0404" pitchFamily="66" charset="0"/>
              </a:rPr>
              <a:t>TE ANIMÁS?</a:t>
            </a:r>
          </a:p>
        </p:txBody>
      </p:sp>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47065D5-4362-456C-96B3-F4134F33BE1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4260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CB5CF4C-B4D6-4488-989E-3EA4DD875A8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6168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A507E6-12B9-497A-ADAE-A5B8D7219EA9}"/>
              </a:ext>
            </a:extLst>
          </p:cNvPr>
          <p:cNvPicPr>
            <a:picLocks noChangeAspect="1"/>
          </p:cNvPicPr>
          <p:nvPr/>
        </p:nvPicPr>
        <p:blipFill>
          <a:blip r:embed="rId2"/>
          <a:stretch>
            <a:fillRect/>
          </a:stretch>
        </p:blipFill>
        <p:spPr>
          <a:xfrm>
            <a:off x="3273288" y="0"/>
            <a:ext cx="5300870" cy="6858000"/>
          </a:xfrm>
          <a:prstGeom prst="rect">
            <a:avLst/>
          </a:prstGeom>
        </p:spPr>
      </p:pic>
    </p:spTree>
    <p:extLst>
      <p:ext uri="{BB962C8B-B14F-4D97-AF65-F5344CB8AC3E}">
        <p14:creationId xmlns:p14="http://schemas.microsoft.com/office/powerpoint/2010/main" val="6940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55BD201-7081-48A6-B36D-FD5CD17FC96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802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1DE5F3D-3A34-4B80-BB38-CA3FD27CE7B7}"/>
              </a:ext>
            </a:extLst>
          </p:cNvPr>
          <p:cNvPicPr>
            <a:picLocks noChangeAspect="1"/>
          </p:cNvPicPr>
          <p:nvPr/>
        </p:nvPicPr>
        <p:blipFill>
          <a:blip r:embed="rId2"/>
          <a:stretch>
            <a:fillRect/>
          </a:stretch>
        </p:blipFill>
        <p:spPr>
          <a:xfrm>
            <a:off x="2014330" y="0"/>
            <a:ext cx="9223513" cy="6858000"/>
          </a:xfrm>
          <a:prstGeom prst="rect">
            <a:avLst/>
          </a:prstGeom>
        </p:spPr>
      </p:pic>
    </p:spTree>
    <p:extLst>
      <p:ext uri="{BB962C8B-B14F-4D97-AF65-F5344CB8AC3E}">
        <p14:creationId xmlns:p14="http://schemas.microsoft.com/office/powerpoint/2010/main" val="419084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3A21E15-33E7-4596-8E8B-A169F27CE5BF}"/>
              </a:ext>
            </a:extLst>
          </p:cNvPr>
          <p:cNvPicPr>
            <a:picLocks noChangeAspect="1"/>
          </p:cNvPicPr>
          <p:nvPr/>
        </p:nvPicPr>
        <p:blipFill rotWithShape="1">
          <a:blip r:embed="rId2"/>
          <a:srcRect l="45652" t="20470" r="25217" b="7225"/>
          <a:stretch/>
        </p:blipFill>
        <p:spPr>
          <a:xfrm>
            <a:off x="2332383" y="-92764"/>
            <a:ext cx="8030818" cy="7248938"/>
          </a:xfrm>
          <a:prstGeom prst="rect">
            <a:avLst/>
          </a:prstGeom>
        </p:spPr>
      </p:pic>
    </p:spTree>
    <p:extLst>
      <p:ext uri="{BB962C8B-B14F-4D97-AF65-F5344CB8AC3E}">
        <p14:creationId xmlns:p14="http://schemas.microsoft.com/office/powerpoint/2010/main" val="152739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2125027-DF3E-4C79-8141-3CFE8A956544}"/>
              </a:ext>
            </a:extLst>
          </p:cNvPr>
          <p:cNvPicPr>
            <a:picLocks noChangeAspect="1"/>
          </p:cNvPicPr>
          <p:nvPr/>
        </p:nvPicPr>
        <p:blipFill rotWithShape="1">
          <a:blip r:embed="rId2"/>
          <a:srcRect l="47174" t="23175" r="26196" b="12832"/>
          <a:stretch/>
        </p:blipFill>
        <p:spPr>
          <a:xfrm>
            <a:off x="2955235" y="1"/>
            <a:ext cx="6042992" cy="6957390"/>
          </a:xfrm>
          <a:prstGeom prst="rect">
            <a:avLst/>
          </a:prstGeom>
        </p:spPr>
      </p:pic>
    </p:spTree>
    <p:extLst>
      <p:ext uri="{BB962C8B-B14F-4D97-AF65-F5344CB8AC3E}">
        <p14:creationId xmlns:p14="http://schemas.microsoft.com/office/powerpoint/2010/main" val="256213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AE995DE-29EF-41D5-AAA0-EE6B0036E9B9}"/>
              </a:ext>
            </a:extLst>
          </p:cNvPr>
          <p:cNvPicPr>
            <a:picLocks noChangeAspect="1"/>
          </p:cNvPicPr>
          <p:nvPr/>
        </p:nvPicPr>
        <p:blipFill rotWithShape="1">
          <a:blip r:embed="rId2"/>
          <a:srcRect l="47065" t="21623" r="26305" b="11501"/>
          <a:stretch/>
        </p:blipFill>
        <p:spPr>
          <a:xfrm>
            <a:off x="3299791" y="92765"/>
            <a:ext cx="5685184" cy="6765235"/>
          </a:xfrm>
          <a:prstGeom prst="rect">
            <a:avLst/>
          </a:prstGeom>
        </p:spPr>
      </p:pic>
    </p:spTree>
    <p:extLst>
      <p:ext uri="{BB962C8B-B14F-4D97-AF65-F5344CB8AC3E}">
        <p14:creationId xmlns:p14="http://schemas.microsoft.com/office/powerpoint/2010/main" val="142826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FB1173A-D026-4693-8FC6-B947862669BE}"/>
              </a:ext>
            </a:extLst>
          </p:cNvPr>
          <p:cNvPicPr>
            <a:picLocks noChangeAspect="1"/>
          </p:cNvPicPr>
          <p:nvPr/>
        </p:nvPicPr>
        <p:blipFill rotWithShape="1">
          <a:blip r:embed="rId2"/>
          <a:srcRect l="46956" t="22403" r="25435" b="14184"/>
          <a:stretch/>
        </p:blipFill>
        <p:spPr>
          <a:xfrm>
            <a:off x="3684104" y="0"/>
            <a:ext cx="5406887" cy="6858000"/>
          </a:xfrm>
          <a:prstGeom prst="rect">
            <a:avLst/>
          </a:prstGeom>
        </p:spPr>
      </p:pic>
    </p:spTree>
    <p:extLst>
      <p:ext uri="{BB962C8B-B14F-4D97-AF65-F5344CB8AC3E}">
        <p14:creationId xmlns:p14="http://schemas.microsoft.com/office/powerpoint/2010/main" val="46498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E708EE4-7530-4859-86E5-A1FE6B928EB2}"/>
              </a:ext>
            </a:extLst>
          </p:cNvPr>
          <p:cNvPicPr>
            <a:picLocks noChangeAspect="1"/>
          </p:cNvPicPr>
          <p:nvPr/>
        </p:nvPicPr>
        <p:blipFill rotWithShape="1">
          <a:blip r:embed="rId2"/>
          <a:srcRect l="8151" t="18342" r="40110" b="21339"/>
          <a:stretch/>
        </p:blipFill>
        <p:spPr>
          <a:xfrm>
            <a:off x="993912" y="516835"/>
            <a:ext cx="9859618" cy="6292667"/>
          </a:xfrm>
          <a:prstGeom prst="rect">
            <a:avLst/>
          </a:prstGeom>
        </p:spPr>
      </p:pic>
    </p:spTree>
    <p:extLst>
      <p:ext uri="{BB962C8B-B14F-4D97-AF65-F5344CB8AC3E}">
        <p14:creationId xmlns:p14="http://schemas.microsoft.com/office/powerpoint/2010/main" val="26961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39351F00-089A-42E5-90DC-EC0ACF63F485}"/>
              </a:ext>
            </a:extLst>
          </p:cNvPr>
          <p:cNvPicPr>
            <a:picLocks noGrp="1" noChangeAspect="1"/>
          </p:cNvPicPr>
          <p:nvPr>
            <p:ph idx="1"/>
          </p:nvPr>
        </p:nvPicPr>
        <p:blipFill>
          <a:blip r:embed="rId3"/>
          <a:stretch>
            <a:fillRect/>
          </a:stretch>
        </p:blipFill>
        <p:spPr>
          <a:xfrm>
            <a:off x="6790476" y="1379816"/>
            <a:ext cx="5401524" cy="2993395"/>
          </a:xfrm>
          <a:prstGeom prst="rect">
            <a:avLst/>
          </a:prstGeom>
        </p:spPr>
      </p:pic>
      <p:pic>
        <p:nvPicPr>
          <p:cNvPr id="5" name="Imagen 4">
            <a:extLst>
              <a:ext uri="{FF2B5EF4-FFF2-40B4-BE49-F238E27FC236}">
                <a16:creationId xmlns:a16="http://schemas.microsoft.com/office/drawing/2014/main" id="{C2C0FBC8-4F93-4475-8641-D160E28BCC32}"/>
              </a:ext>
            </a:extLst>
          </p:cNvPr>
          <p:cNvPicPr>
            <a:picLocks noChangeAspect="1"/>
          </p:cNvPicPr>
          <p:nvPr/>
        </p:nvPicPr>
        <p:blipFill>
          <a:blip r:embed="rId4"/>
          <a:stretch>
            <a:fillRect/>
          </a:stretch>
        </p:blipFill>
        <p:spPr>
          <a:xfrm>
            <a:off x="-1" y="946294"/>
            <a:ext cx="6679096" cy="3612454"/>
          </a:xfrm>
          <a:prstGeom prst="rect">
            <a:avLst/>
          </a:prstGeom>
        </p:spPr>
      </p:pic>
      <p:pic>
        <p:nvPicPr>
          <p:cNvPr id="6" name="Imagen 5">
            <a:extLst>
              <a:ext uri="{FF2B5EF4-FFF2-40B4-BE49-F238E27FC236}">
                <a16:creationId xmlns:a16="http://schemas.microsoft.com/office/drawing/2014/main" id="{F0EBF38D-89C2-4017-BBCB-9CBF5E4F8C3F}"/>
              </a:ext>
            </a:extLst>
          </p:cNvPr>
          <p:cNvPicPr>
            <a:picLocks noChangeAspect="1"/>
          </p:cNvPicPr>
          <p:nvPr/>
        </p:nvPicPr>
        <p:blipFill rotWithShape="1">
          <a:blip r:embed="rId5"/>
          <a:srcRect t="20395" b="18342"/>
          <a:stretch/>
        </p:blipFill>
        <p:spPr>
          <a:xfrm>
            <a:off x="4863549" y="946294"/>
            <a:ext cx="1926928" cy="3612454"/>
          </a:xfrm>
          <a:prstGeom prst="rect">
            <a:avLst/>
          </a:prstGeom>
          <a:effectLst/>
        </p:spPr>
      </p:pic>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CD90A22-1C88-4A8C-AE80-939D9E23CFE5}"/>
              </a:ext>
            </a:extLst>
          </p:cNvPr>
          <p:cNvPicPr>
            <a:picLocks noChangeAspect="1"/>
          </p:cNvPicPr>
          <p:nvPr/>
        </p:nvPicPr>
        <p:blipFill rotWithShape="1">
          <a:blip r:embed="rId2"/>
          <a:srcRect l="5978" t="14861" r="37717" b="15346"/>
          <a:stretch/>
        </p:blipFill>
        <p:spPr>
          <a:xfrm>
            <a:off x="1345096" y="115957"/>
            <a:ext cx="9501808" cy="6626086"/>
          </a:xfrm>
          <a:prstGeom prst="rect">
            <a:avLst/>
          </a:prstGeom>
        </p:spPr>
      </p:pic>
    </p:spTree>
    <p:extLst>
      <p:ext uri="{BB962C8B-B14F-4D97-AF65-F5344CB8AC3E}">
        <p14:creationId xmlns:p14="http://schemas.microsoft.com/office/powerpoint/2010/main" val="185268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1304" y="702365"/>
            <a:ext cx="5141844" cy="715618"/>
          </a:xfrm>
        </p:spPr>
        <p:txBody>
          <a:bodyPr rtlCol="0">
            <a:normAutofit fontScale="90000"/>
          </a:bodyPr>
          <a:lstStyle/>
          <a:p>
            <a:pPr rtl="0"/>
            <a:br>
              <a:rPr lang="es-ES" dirty="0">
                <a:solidFill>
                  <a:srgbClr val="0070C0"/>
                </a:solidFill>
              </a:rPr>
            </a:br>
            <a:r>
              <a:rPr lang="es-ES" sz="4400" b="1" dirty="0">
                <a:solidFill>
                  <a:srgbClr val="FFFF00"/>
                </a:solidFill>
                <a:latin typeface="Agency FB" panose="020B0503020202020204" pitchFamily="34" charset="0"/>
              </a:rPr>
              <a:t>PLANIFICAR</a:t>
            </a:r>
            <a:r>
              <a:rPr lang="es-ES" sz="4400" dirty="0">
                <a:solidFill>
                  <a:srgbClr val="FFFF00"/>
                </a:solidFill>
              </a:rPr>
              <a:t> </a:t>
            </a:r>
            <a:r>
              <a:rPr lang="es-ES" sz="4400" b="1" dirty="0">
                <a:solidFill>
                  <a:srgbClr val="FFFF00"/>
                </a:solidFill>
                <a:latin typeface="Agency FB" panose="020B0503020202020204" pitchFamily="34" charset="0"/>
              </a:rPr>
              <a:t>EL ESTUDIO: </a:t>
            </a:r>
            <a:endParaRPr lang="es-ES" b="1" dirty="0">
              <a:solidFill>
                <a:srgbClr val="FFFF00"/>
              </a:solidFill>
              <a:latin typeface="Agency FB" panose="020B0503020202020204" pitchFamily="34" charset="0"/>
            </a:endParaRPr>
          </a:p>
        </p:txBody>
      </p:sp>
      <p:sp>
        <p:nvSpPr>
          <p:cNvPr id="4" name="Marcador de posición de texto 3"/>
          <p:cNvSpPr>
            <a:spLocks noGrp="1"/>
          </p:cNvSpPr>
          <p:nvPr>
            <p:ph type="body" sz="half" idx="2"/>
          </p:nvPr>
        </p:nvSpPr>
        <p:spPr>
          <a:xfrm>
            <a:off x="119268" y="2237216"/>
            <a:ext cx="4956314" cy="3821428"/>
          </a:xfrm>
        </p:spPr>
        <p:txBody>
          <a:bodyPr rtlCol="0">
            <a:normAutofit fontScale="62500" lnSpcReduction="20000"/>
          </a:bodyPr>
          <a:lstStyle/>
          <a:p>
            <a:pPr marL="285750" indent="-285750" rtl="0">
              <a:lnSpc>
                <a:spcPct val="150000"/>
              </a:lnSpc>
              <a:buFont typeface="Wingdings" panose="05000000000000000000" pitchFamily="2" charset="2"/>
              <a:buChar char="ü"/>
            </a:pPr>
            <a:r>
              <a:rPr lang="es-ES" sz="3800" dirty="0">
                <a:solidFill>
                  <a:srgbClr val="0070C0"/>
                </a:solidFill>
                <a:latin typeface="Agency FB" panose="020B0503020202020204" pitchFamily="34" charset="0"/>
              </a:rPr>
              <a:t>Colocar días y horarios de clases de consulta.</a:t>
            </a:r>
          </a:p>
          <a:p>
            <a:pPr marL="285750" indent="-285750" rtl="0">
              <a:lnSpc>
                <a:spcPct val="150000"/>
              </a:lnSpc>
              <a:buFont typeface="Wingdings" panose="05000000000000000000" pitchFamily="2" charset="2"/>
              <a:buChar char="ü"/>
            </a:pPr>
            <a:r>
              <a:rPr lang="es-ES" sz="3800" dirty="0">
                <a:solidFill>
                  <a:srgbClr val="0070C0"/>
                </a:solidFill>
                <a:latin typeface="Agency FB" panose="020B0503020202020204" pitchFamily="34" charset="0"/>
              </a:rPr>
              <a:t>Fechas de los exámenes cuando los comuniquen</a:t>
            </a:r>
          </a:p>
          <a:p>
            <a:pPr marL="285750" indent="-285750" rtl="0">
              <a:lnSpc>
                <a:spcPct val="150000"/>
              </a:lnSpc>
              <a:buFont typeface="Wingdings" panose="05000000000000000000" pitchFamily="2" charset="2"/>
              <a:buChar char="ü"/>
            </a:pPr>
            <a:r>
              <a:rPr lang="es-ES" sz="3800" dirty="0">
                <a:solidFill>
                  <a:srgbClr val="0070C0"/>
                </a:solidFill>
                <a:latin typeface="Agency FB" panose="020B0503020202020204" pitchFamily="34" charset="0"/>
              </a:rPr>
              <a:t>Horarios de estudio y de repaso.</a:t>
            </a:r>
          </a:p>
          <a:p>
            <a:pPr marL="742950" lvl="1" indent="-285750">
              <a:lnSpc>
                <a:spcPct val="150000"/>
              </a:lnSpc>
              <a:buFont typeface="Wingdings" panose="05000000000000000000" pitchFamily="2" charset="2"/>
              <a:buChar char="q"/>
            </a:pPr>
            <a:r>
              <a:rPr lang="es-ES" sz="3200" dirty="0">
                <a:solidFill>
                  <a:srgbClr val="FF0000"/>
                </a:solidFill>
                <a:latin typeface="Agency FB" panose="020B0503020202020204" pitchFamily="34" charset="0"/>
              </a:rPr>
              <a:t>Tratar que sean horarios fijos </a:t>
            </a:r>
          </a:p>
          <a:p>
            <a:pPr marL="742950" lvl="1" indent="-285750">
              <a:lnSpc>
                <a:spcPct val="150000"/>
              </a:lnSpc>
              <a:buFont typeface="Wingdings" panose="05000000000000000000" pitchFamily="2" charset="2"/>
              <a:buChar char="q"/>
            </a:pPr>
            <a:r>
              <a:rPr lang="es-ES" sz="3200" dirty="0">
                <a:solidFill>
                  <a:srgbClr val="FF0000"/>
                </a:solidFill>
                <a:latin typeface="Agency FB" panose="020B0503020202020204" pitchFamily="34" charset="0"/>
              </a:rPr>
              <a:t>Tener todo el material necesario a mano</a:t>
            </a:r>
          </a:p>
          <a:p>
            <a:pPr marL="742950" lvl="1" indent="-285750">
              <a:lnSpc>
                <a:spcPct val="150000"/>
              </a:lnSpc>
              <a:buFont typeface="Wingdings" panose="05000000000000000000" pitchFamily="2" charset="2"/>
              <a:buChar char="q"/>
            </a:pPr>
            <a:r>
              <a:rPr lang="es-ES" sz="3200" dirty="0">
                <a:solidFill>
                  <a:srgbClr val="FF0000"/>
                </a:solidFill>
                <a:latin typeface="Agency FB" panose="020B0503020202020204" pitchFamily="34" charset="0"/>
              </a:rPr>
              <a:t>Estudiar en un  lugar tranquilo</a:t>
            </a:r>
          </a:p>
          <a:p>
            <a:pPr marL="742950" lvl="1" indent="-285750">
              <a:lnSpc>
                <a:spcPct val="150000"/>
              </a:lnSpc>
              <a:buFont typeface="Wingdings" panose="05000000000000000000" pitchFamily="2" charset="2"/>
              <a:buChar char="q"/>
            </a:pPr>
            <a:endParaRPr lang="es-ES" sz="3200" dirty="0">
              <a:solidFill>
                <a:srgbClr val="FF0000"/>
              </a:solidFill>
              <a:latin typeface="Agency FB" panose="020B0503020202020204" pitchFamily="34" charset="0"/>
            </a:endParaRPr>
          </a:p>
          <a:p>
            <a:pPr rtl="0">
              <a:lnSpc>
                <a:spcPct val="150000"/>
              </a:lnSpc>
            </a:pPr>
            <a:endParaRPr lang="es-ES" dirty="0"/>
          </a:p>
        </p:txBody>
      </p:sp>
      <p:pic>
        <p:nvPicPr>
          <p:cNvPr id="6" name="Imagen 5">
            <a:extLst>
              <a:ext uri="{FF2B5EF4-FFF2-40B4-BE49-F238E27FC236}">
                <a16:creationId xmlns:a16="http://schemas.microsoft.com/office/drawing/2014/main" id="{9D790CF3-A754-45B3-A52D-3EEDC4A668FC}"/>
              </a:ext>
            </a:extLst>
          </p:cNvPr>
          <p:cNvPicPr>
            <a:picLocks noChangeAspect="1"/>
          </p:cNvPicPr>
          <p:nvPr/>
        </p:nvPicPr>
        <p:blipFill>
          <a:blip r:embed="rId3"/>
          <a:stretch>
            <a:fillRect/>
          </a:stretch>
        </p:blipFill>
        <p:spPr>
          <a:xfrm>
            <a:off x="5764694" y="869841"/>
            <a:ext cx="5141844" cy="3278089"/>
          </a:xfrm>
          <a:prstGeom prst="rect">
            <a:avLst/>
          </a:prstGeom>
        </p:spPr>
      </p:pic>
    </p:spTree>
    <p:extLst>
      <p:ext uri="{BB962C8B-B14F-4D97-AF65-F5344CB8AC3E}">
        <p14:creationId xmlns:p14="http://schemas.microsoft.com/office/powerpoint/2010/main" val="3618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B243FB4A-D961-4AC9-8D11-549660552A59}"/>
              </a:ext>
            </a:extLst>
          </p:cNvPr>
          <p:cNvSpPr txBox="1"/>
          <p:nvPr/>
        </p:nvSpPr>
        <p:spPr>
          <a:xfrm rot="20548197">
            <a:off x="160755" y="1270442"/>
            <a:ext cx="2165775" cy="1938992"/>
          </a:xfrm>
          <a:prstGeom prst="rect">
            <a:avLst/>
          </a:prstGeom>
          <a:noFill/>
        </p:spPr>
        <p:txBody>
          <a:bodyPr wrap="square" rtlCol="0">
            <a:spAutoFit/>
          </a:bodyPr>
          <a:lstStyle/>
          <a:p>
            <a:pPr algn="ctr"/>
            <a:r>
              <a:rPr lang="es-AR" sz="2400" b="1" dirty="0">
                <a:solidFill>
                  <a:srgbClr val="7030A0"/>
                </a:solidFill>
                <a:latin typeface="MV Boli" panose="02000500030200090000" pitchFamily="2" charset="0"/>
                <a:cs typeface="MV Boli" panose="02000500030200090000" pitchFamily="2" charset="0"/>
              </a:rPr>
              <a:t>Cada texto requerirá determinados tiempos de atención</a:t>
            </a:r>
          </a:p>
        </p:txBody>
      </p:sp>
      <p:sp>
        <p:nvSpPr>
          <p:cNvPr id="12" name="CuadroTexto 11">
            <a:extLst>
              <a:ext uri="{FF2B5EF4-FFF2-40B4-BE49-F238E27FC236}">
                <a16:creationId xmlns:a16="http://schemas.microsoft.com/office/drawing/2014/main" id="{83AEE33C-264D-4576-B393-BDAE3550CCDF}"/>
              </a:ext>
            </a:extLst>
          </p:cNvPr>
          <p:cNvSpPr txBox="1"/>
          <p:nvPr/>
        </p:nvSpPr>
        <p:spPr>
          <a:xfrm>
            <a:off x="1630017" y="321812"/>
            <a:ext cx="7739270" cy="646331"/>
          </a:xfrm>
          <a:prstGeom prst="rect">
            <a:avLst/>
          </a:prstGeom>
          <a:noFill/>
        </p:spPr>
        <p:txBody>
          <a:bodyPr wrap="square">
            <a:spAutoFit/>
          </a:bodyPr>
          <a:lstStyle/>
          <a:p>
            <a:pPr algn="ctr"/>
            <a:r>
              <a:rPr lang="es-AR" sz="3600" b="1" dirty="0">
                <a:solidFill>
                  <a:srgbClr val="0070C0"/>
                </a:solidFill>
                <a:latin typeface="Bodoni MT Black" panose="02070A03080606020203" pitchFamily="18" charset="0"/>
                <a:cs typeface="MV Boli" panose="02000500030200090000" pitchFamily="2" charset="0"/>
              </a:rPr>
              <a:t>MOMENTO DE ESTUDIAR</a:t>
            </a:r>
          </a:p>
        </p:txBody>
      </p:sp>
      <p:sp>
        <p:nvSpPr>
          <p:cNvPr id="13" name="CuadroTexto 12">
            <a:extLst>
              <a:ext uri="{FF2B5EF4-FFF2-40B4-BE49-F238E27FC236}">
                <a16:creationId xmlns:a16="http://schemas.microsoft.com/office/drawing/2014/main" id="{6A56B1F6-033C-4B51-AE47-366CC6425961}"/>
              </a:ext>
            </a:extLst>
          </p:cNvPr>
          <p:cNvSpPr txBox="1"/>
          <p:nvPr/>
        </p:nvSpPr>
        <p:spPr>
          <a:xfrm>
            <a:off x="2928628" y="1109158"/>
            <a:ext cx="2454274" cy="954107"/>
          </a:xfrm>
          <a:prstGeom prst="rect">
            <a:avLst/>
          </a:prstGeom>
          <a:noFill/>
        </p:spPr>
        <p:txBody>
          <a:bodyPr wrap="square" rtlCol="0">
            <a:spAutoFit/>
          </a:bodyPr>
          <a:lstStyle/>
          <a:p>
            <a:pPr algn="ctr"/>
            <a:r>
              <a:rPr lang="es-AR" sz="2800" b="1" dirty="0">
                <a:solidFill>
                  <a:srgbClr val="FFFF00"/>
                </a:solidFill>
                <a:latin typeface="MV Boli" panose="02000500030200090000" pitchFamily="2" charset="0"/>
                <a:cs typeface="MV Boli" panose="02000500030200090000" pitchFamily="2" charset="0"/>
              </a:rPr>
              <a:t>TENER CONSTANCIA</a:t>
            </a:r>
          </a:p>
        </p:txBody>
      </p:sp>
      <p:sp>
        <p:nvSpPr>
          <p:cNvPr id="16" name="CuadroTexto 15">
            <a:extLst>
              <a:ext uri="{FF2B5EF4-FFF2-40B4-BE49-F238E27FC236}">
                <a16:creationId xmlns:a16="http://schemas.microsoft.com/office/drawing/2014/main" id="{FD43B0B3-818D-48F9-AA06-E7468C492065}"/>
              </a:ext>
            </a:extLst>
          </p:cNvPr>
          <p:cNvSpPr txBox="1"/>
          <p:nvPr/>
        </p:nvSpPr>
        <p:spPr>
          <a:xfrm rot="877029">
            <a:off x="8618791" y="1030717"/>
            <a:ext cx="2703892" cy="1815882"/>
          </a:xfrm>
          <a:prstGeom prst="rect">
            <a:avLst/>
          </a:prstGeom>
          <a:noFill/>
        </p:spPr>
        <p:txBody>
          <a:bodyPr wrap="square" rtlCol="0">
            <a:spAutoFit/>
          </a:bodyPr>
          <a:lstStyle/>
          <a:p>
            <a:pPr algn="ctr"/>
            <a:r>
              <a:rPr lang="es-MX" sz="2800" dirty="0">
                <a:solidFill>
                  <a:srgbClr val="FF0000"/>
                </a:solidFill>
                <a:latin typeface="MV Boli" panose="02000500030200090000" pitchFamily="2" charset="0"/>
                <a:cs typeface="MV Boli" panose="02000500030200090000" pitchFamily="2" charset="0"/>
              </a:rPr>
              <a:t>Es importante leer, releer, subrayar, esquematizar </a:t>
            </a:r>
            <a:endParaRPr lang="es-AR" sz="2800" dirty="0">
              <a:solidFill>
                <a:srgbClr val="FF0000"/>
              </a:solidFill>
              <a:latin typeface="MV Boli" panose="02000500030200090000" pitchFamily="2" charset="0"/>
              <a:cs typeface="MV Boli" panose="02000500030200090000" pitchFamily="2" charset="0"/>
            </a:endParaRPr>
          </a:p>
        </p:txBody>
      </p:sp>
      <p:sp>
        <p:nvSpPr>
          <p:cNvPr id="17" name="CuadroTexto 16">
            <a:extLst>
              <a:ext uri="{FF2B5EF4-FFF2-40B4-BE49-F238E27FC236}">
                <a16:creationId xmlns:a16="http://schemas.microsoft.com/office/drawing/2014/main" id="{E77899B7-F522-453B-B036-3293B8289A2C}"/>
              </a:ext>
            </a:extLst>
          </p:cNvPr>
          <p:cNvSpPr txBox="1"/>
          <p:nvPr/>
        </p:nvSpPr>
        <p:spPr>
          <a:xfrm>
            <a:off x="4745299" y="2503660"/>
            <a:ext cx="3576048" cy="954107"/>
          </a:xfrm>
          <a:prstGeom prst="rect">
            <a:avLst/>
          </a:prstGeom>
          <a:noFill/>
        </p:spPr>
        <p:txBody>
          <a:bodyPr wrap="square" rtlCol="0">
            <a:spAutoFit/>
          </a:bodyPr>
          <a:lstStyle/>
          <a:p>
            <a:pPr algn="ctr"/>
            <a:r>
              <a:rPr lang="es-MX" sz="2800" b="1" dirty="0">
                <a:solidFill>
                  <a:srgbClr val="FF9900"/>
                </a:solidFill>
                <a:latin typeface="MV Boli" panose="02000500030200090000" pitchFamily="2" charset="0"/>
                <a:cs typeface="MV Boli" panose="02000500030200090000" pitchFamily="2" charset="0"/>
              </a:rPr>
              <a:t>No quedarse con la </a:t>
            </a:r>
          </a:p>
          <a:p>
            <a:pPr algn="ctr"/>
            <a:r>
              <a:rPr lang="es-MX" sz="2800" b="1" dirty="0">
                <a:solidFill>
                  <a:srgbClr val="FF9900"/>
                </a:solidFill>
                <a:latin typeface="MV Boli" panose="02000500030200090000" pitchFamily="2" charset="0"/>
                <a:cs typeface="MV Boli" panose="02000500030200090000" pitchFamily="2" charset="0"/>
              </a:rPr>
              <a:t>duda-vocabulario</a:t>
            </a:r>
          </a:p>
        </p:txBody>
      </p:sp>
      <p:sp>
        <p:nvSpPr>
          <p:cNvPr id="18" name="CuadroTexto 17">
            <a:extLst>
              <a:ext uri="{FF2B5EF4-FFF2-40B4-BE49-F238E27FC236}">
                <a16:creationId xmlns:a16="http://schemas.microsoft.com/office/drawing/2014/main" id="{6FBE1CF1-3FCD-4F73-BEE1-29017005FFD7}"/>
              </a:ext>
            </a:extLst>
          </p:cNvPr>
          <p:cNvSpPr txBox="1"/>
          <p:nvPr/>
        </p:nvSpPr>
        <p:spPr>
          <a:xfrm>
            <a:off x="1630017" y="3818737"/>
            <a:ext cx="8441635" cy="2308324"/>
          </a:xfrm>
          <a:prstGeom prst="rect">
            <a:avLst/>
          </a:prstGeom>
          <a:noFill/>
        </p:spPr>
        <p:txBody>
          <a:bodyPr wrap="square" rtlCol="0">
            <a:spAutoFit/>
          </a:bodyPr>
          <a:lstStyle/>
          <a:p>
            <a:r>
              <a:rPr lang="es-MX" b="1" dirty="0">
                <a:solidFill>
                  <a:srgbClr val="00B050"/>
                </a:solidFill>
                <a:latin typeface="MV Boli" panose="02000500030200090000" pitchFamily="2" charset="0"/>
                <a:cs typeface="MV Boli" panose="02000500030200090000" pitchFamily="2" charset="0"/>
              </a:rPr>
              <a:t>TENER EN CUENTA ESTAS PREGUNTAS:</a:t>
            </a:r>
          </a:p>
          <a:p>
            <a:pPr marL="742950" lvl="1" indent="-285750">
              <a:buFont typeface="Wingdings" panose="05000000000000000000" pitchFamily="2" charset="2"/>
              <a:buChar char="q"/>
            </a:pPr>
            <a:r>
              <a:rPr lang="es-MX" b="1" dirty="0">
                <a:solidFill>
                  <a:srgbClr val="00B050"/>
                </a:solidFill>
                <a:latin typeface="MV Boli" panose="02000500030200090000" pitchFamily="2" charset="0"/>
                <a:cs typeface="MV Boli" panose="02000500030200090000" pitchFamily="2" charset="0"/>
              </a:rPr>
              <a:t>¿De qué se trata el texto?</a:t>
            </a:r>
          </a:p>
          <a:p>
            <a:pPr marL="742950" lvl="1" indent="-285750">
              <a:buFont typeface="Wingdings" panose="05000000000000000000" pitchFamily="2" charset="2"/>
              <a:buChar char="q"/>
            </a:pPr>
            <a:r>
              <a:rPr lang="es-MX" b="1" dirty="0">
                <a:solidFill>
                  <a:srgbClr val="00B050"/>
                </a:solidFill>
                <a:latin typeface="MV Boli" panose="02000500030200090000" pitchFamily="2" charset="0"/>
                <a:cs typeface="MV Boli" panose="02000500030200090000" pitchFamily="2" charset="0"/>
              </a:rPr>
              <a:t>¿Qué se de este tema?</a:t>
            </a:r>
          </a:p>
          <a:p>
            <a:pPr marL="742950" lvl="1" indent="-285750">
              <a:buFont typeface="Wingdings" panose="05000000000000000000" pitchFamily="2" charset="2"/>
              <a:buChar char="q"/>
            </a:pPr>
            <a:r>
              <a:rPr lang="es-MX" b="1" dirty="0">
                <a:solidFill>
                  <a:srgbClr val="00B050"/>
                </a:solidFill>
                <a:latin typeface="MV Boli" panose="02000500030200090000" pitchFamily="2" charset="0"/>
                <a:cs typeface="MV Boli" panose="02000500030200090000" pitchFamily="2" charset="0"/>
              </a:rPr>
              <a:t>¿Qué me cuesta más?</a:t>
            </a:r>
          </a:p>
          <a:p>
            <a:pPr marL="742950" lvl="1" indent="-285750">
              <a:buFont typeface="Wingdings" panose="05000000000000000000" pitchFamily="2" charset="2"/>
              <a:buChar char="q"/>
            </a:pPr>
            <a:r>
              <a:rPr lang="es-MX" b="1" dirty="0">
                <a:solidFill>
                  <a:srgbClr val="00B050"/>
                </a:solidFill>
                <a:latin typeface="MV Boli" panose="02000500030200090000" pitchFamily="2" charset="0"/>
                <a:cs typeface="MV Boli" panose="02000500030200090000" pitchFamily="2" charset="0"/>
              </a:rPr>
              <a:t>¿En qué fallé?</a:t>
            </a:r>
          </a:p>
          <a:p>
            <a:pPr marL="742950" lvl="1" indent="-285750">
              <a:buFont typeface="Wingdings" panose="05000000000000000000" pitchFamily="2" charset="2"/>
              <a:buChar char="q"/>
            </a:pPr>
            <a:r>
              <a:rPr lang="es-MX" b="1" dirty="0">
                <a:solidFill>
                  <a:srgbClr val="00B050"/>
                </a:solidFill>
                <a:latin typeface="MV Boli" panose="02000500030200090000" pitchFamily="2" charset="0"/>
                <a:cs typeface="MV Boli" panose="02000500030200090000" pitchFamily="2" charset="0"/>
              </a:rPr>
              <a:t>¿Qué palabras desconozco?</a:t>
            </a:r>
          </a:p>
          <a:p>
            <a:pPr marL="742950" lvl="1" indent="-285750">
              <a:buFont typeface="Wingdings" panose="05000000000000000000" pitchFamily="2" charset="2"/>
              <a:buChar char="q"/>
            </a:pPr>
            <a:r>
              <a:rPr lang="es-MX" b="1" dirty="0">
                <a:solidFill>
                  <a:srgbClr val="00B050"/>
                </a:solidFill>
                <a:latin typeface="MV Boli" panose="02000500030200090000" pitchFamily="2" charset="0"/>
                <a:cs typeface="MV Boli" panose="02000500030200090000" pitchFamily="2" charset="0"/>
              </a:rPr>
              <a:t>¿Cuáles son las ideas principales?</a:t>
            </a:r>
          </a:p>
          <a:p>
            <a:pPr marL="742950" lvl="1" indent="-285750">
              <a:buFont typeface="Wingdings" panose="05000000000000000000" pitchFamily="2" charset="2"/>
              <a:buChar char="q"/>
            </a:pPr>
            <a:r>
              <a:rPr lang="es-MX" b="1" dirty="0">
                <a:solidFill>
                  <a:srgbClr val="00B050"/>
                </a:solidFill>
                <a:latin typeface="MV Boli" panose="02000500030200090000" pitchFamily="2" charset="0"/>
                <a:cs typeface="MV Boli" panose="02000500030200090000" pitchFamily="2" charset="0"/>
              </a:rPr>
              <a:t>¿En qué puso más énfasis la profe cuando explicó, cuando evaluó….?</a:t>
            </a:r>
          </a:p>
        </p:txBody>
      </p:sp>
      <p:sp>
        <p:nvSpPr>
          <p:cNvPr id="21" name="CuadroTexto 20">
            <a:extLst>
              <a:ext uri="{FF2B5EF4-FFF2-40B4-BE49-F238E27FC236}">
                <a16:creationId xmlns:a16="http://schemas.microsoft.com/office/drawing/2014/main" id="{BC0029B1-E552-4099-A5D0-EFDF09314346}"/>
              </a:ext>
            </a:extLst>
          </p:cNvPr>
          <p:cNvSpPr txBox="1"/>
          <p:nvPr/>
        </p:nvSpPr>
        <p:spPr>
          <a:xfrm rot="946695">
            <a:off x="8905861" y="3818737"/>
            <a:ext cx="3012496" cy="954107"/>
          </a:xfrm>
          <a:prstGeom prst="rect">
            <a:avLst/>
          </a:prstGeom>
          <a:noFill/>
        </p:spPr>
        <p:txBody>
          <a:bodyPr wrap="square" rtlCol="0">
            <a:spAutoFit/>
          </a:bodyPr>
          <a:lstStyle/>
          <a:p>
            <a:pPr algn="ctr"/>
            <a:r>
              <a:rPr lang="es-MX" sz="2800" b="1" dirty="0">
                <a:solidFill>
                  <a:srgbClr val="C00000"/>
                </a:solidFill>
                <a:latin typeface="MV Boli" panose="02000500030200090000" pitchFamily="2" charset="0"/>
                <a:cs typeface="MV Boli" panose="02000500030200090000" pitchFamily="2" charset="0"/>
              </a:rPr>
              <a:t>REPASAR EN VOZ ALTA</a:t>
            </a:r>
            <a:endParaRPr lang="es-AR" sz="2800" b="1" dirty="0">
              <a:solidFill>
                <a:srgbClr val="C00000"/>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9520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8915F-DCD4-4337-9B39-57815F1E5156}"/>
              </a:ext>
            </a:extLst>
          </p:cNvPr>
          <p:cNvSpPr>
            <a:spLocks noGrp="1"/>
          </p:cNvSpPr>
          <p:nvPr>
            <p:ph type="ctrTitle"/>
          </p:nvPr>
        </p:nvSpPr>
        <p:spPr>
          <a:xfrm>
            <a:off x="685801" y="930138"/>
            <a:ext cx="10354055" cy="5890591"/>
          </a:xfrm>
        </p:spPr>
        <p:txBody>
          <a:bodyPr/>
          <a:lstStyle/>
          <a:p>
            <a:pPr algn="l">
              <a:lnSpc>
                <a:spcPct val="150000"/>
              </a:lnSpc>
            </a:pPr>
            <a:r>
              <a:rPr lang="es-MX" sz="2000" dirty="0">
                <a:latin typeface="MV Boli" panose="02000500030200090000" pitchFamily="2" charset="0"/>
                <a:cs typeface="MV Boli" panose="02000500030200090000" pitchFamily="2" charset="0"/>
              </a:rPr>
              <a:t>Colocar sobre el banco la cartuchera y hoja de examen</a:t>
            </a:r>
            <a:br>
              <a:rPr lang="es-MX" sz="2000" dirty="0">
                <a:latin typeface="MV Boli" panose="02000500030200090000" pitchFamily="2" charset="0"/>
                <a:cs typeface="MV Boli" panose="02000500030200090000" pitchFamily="2" charset="0"/>
              </a:rPr>
            </a:br>
            <a:r>
              <a:rPr lang="es-MX" sz="2000" dirty="0" err="1">
                <a:latin typeface="MV Boli" panose="02000500030200090000" pitchFamily="2" charset="0"/>
                <a:cs typeface="MV Boli" panose="02000500030200090000" pitchFamily="2" charset="0"/>
              </a:rPr>
              <a:t>Poné</a:t>
            </a:r>
            <a:r>
              <a:rPr lang="es-MX" sz="2000" dirty="0">
                <a:latin typeface="MV Boli" panose="02000500030200090000" pitchFamily="2" charset="0"/>
                <a:cs typeface="MV Boli" panose="02000500030200090000" pitchFamily="2" charset="0"/>
              </a:rPr>
              <a:t> tu nombre, la asignatura, el curso y la fecha con letra muy clara</a:t>
            </a:r>
            <a:br>
              <a:rPr lang="es-MX" sz="2000" dirty="0">
                <a:latin typeface="MV Boli" panose="02000500030200090000" pitchFamily="2" charset="0"/>
                <a:cs typeface="MV Boli" panose="02000500030200090000" pitchFamily="2" charset="0"/>
              </a:rPr>
            </a:br>
            <a:r>
              <a:rPr lang="es-MX" sz="2000" dirty="0">
                <a:latin typeface="MV Boli" panose="02000500030200090000" pitchFamily="2" charset="0"/>
                <a:cs typeface="MV Boli" panose="02000500030200090000" pitchFamily="2" charset="0"/>
              </a:rPr>
              <a:t>Atendé a los enunciados dos veces por lo menos para su correcta interpretación: comparar-definir-explicar-valorar, etc.</a:t>
            </a:r>
            <a:br>
              <a:rPr lang="es-MX" sz="2000" dirty="0">
                <a:latin typeface="MV Boli" panose="02000500030200090000" pitchFamily="2" charset="0"/>
                <a:cs typeface="MV Boli" panose="02000500030200090000" pitchFamily="2" charset="0"/>
              </a:rPr>
            </a:br>
            <a:r>
              <a:rPr lang="es-MX" sz="2000" dirty="0">
                <a:latin typeface="MV Boli" panose="02000500030200090000" pitchFamily="2" charset="0"/>
                <a:cs typeface="MV Boli" panose="02000500030200090000" pitchFamily="2" charset="0"/>
              </a:rPr>
              <a:t>Organizar el tiempo del examen de acuerdo al grado de dificultad de cada pregunta, y al tiempo disponible</a:t>
            </a:r>
            <a:br>
              <a:rPr lang="es-MX" sz="2000" dirty="0">
                <a:latin typeface="MV Boli" panose="02000500030200090000" pitchFamily="2" charset="0"/>
                <a:cs typeface="MV Boli" panose="02000500030200090000" pitchFamily="2" charset="0"/>
              </a:rPr>
            </a:br>
            <a:r>
              <a:rPr lang="es-MX" sz="2000" dirty="0" err="1">
                <a:latin typeface="MV Boli" panose="02000500030200090000" pitchFamily="2" charset="0"/>
                <a:cs typeface="MV Boli" panose="02000500030200090000" pitchFamily="2" charset="0"/>
              </a:rPr>
              <a:t>Pensá</a:t>
            </a:r>
            <a:r>
              <a:rPr lang="es-MX" sz="2000" dirty="0">
                <a:latin typeface="MV Boli" panose="02000500030200090000" pitchFamily="2" charset="0"/>
                <a:cs typeface="MV Boli" panose="02000500030200090000" pitchFamily="2" charset="0"/>
              </a:rPr>
              <a:t> lo que </a:t>
            </a:r>
            <a:r>
              <a:rPr lang="es-MX" sz="2000" dirty="0" err="1">
                <a:latin typeface="MV Boli" panose="02000500030200090000" pitchFamily="2" charset="0"/>
                <a:cs typeface="MV Boli" panose="02000500030200090000" pitchFamily="2" charset="0"/>
              </a:rPr>
              <a:t>podés</a:t>
            </a:r>
            <a:r>
              <a:rPr lang="es-MX" sz="2000" dirty="0">
                <a:latin typeface="MV Boli" panose="02000500030200090000" pitchFamily="2" charset="0"/>
                <a:cs typeface="MV Boli" panose="02000500030200090000" pitchFamily="2" charset="0"/>
              </a:rPr>
              <a:t> responder en cada pregunta</a:t>
            </a:r>
            <a:br>
              <a:rPr lang="es-MX" sz="2000" dirty="0">
                <a:latin typeface="MV Boli" panose="02000500030200090000" pitchFamily="2" charset="0"/>
                <a:cs typeface="MV Boli" panose="02000500030200090000" pitchFamily="2" charset="0"/>
              </a:rPr>
            </a:br>
            <a:r>
              <a:rPr lang="es-MX" sz="2000" dirty="0">
                <a:latin typeface="MV Boli" panose="02000500030200090000" pitchFamily="2" charset="0"/>
                <a:cs typeface="MV Boli" panose="02000500030200090000" pitchFamily="2" charset="0"/>
              </a:rPr>
              <a:t>Responde sólo a lo que se pregunta</a:t>
            </a:r>
            <a:br>
              <a:rPr lang="es-MX" sz="2000" dirty="0">
                <a:latin typeface="MV Boli" panose="02000500030200090000" pitchFamily="2" charset="0"/>
                <a:cs typeface="MV Boli" panose="02000500030200090000" pitchFamily="2" charset="0"/>
              </a:rPr>
            </a:br>
            <a:r>
              <a:rPr lang="es-MX" sz="2000" dirty="0">
                <a:latin typeface="MV Boli" panose="02000500030200090000" pitchFamily="2" charset="0"/>
                <a:cs typeface="MV Boli" panose="02000500030200090000" pitchFamily="2" charset="0"/>
              </a:rPr>
              <a:t>Al terminar, lee todo lo que has escrito</a:t>
            </a:r>
            <a:br>
              <a:rPr lang="es-MX" sz="2000" dirty="0">
                <a:latin typeface="MV Boli" panose="02000500030200090000" pitchFamily="2" charset="0"/>
                <a:cs typeface="MV Boli" panose="02000500030200090000" pitchFamily="2" charset="0"/>
              </a:rPr>
            </a:br>
            <a:r>
              <a:rPr lang="es-MX" sz="2000" dirty="0">
                <a:latin typeface="MV Boli" panose="02000500030200090000" pitchFamily="2" charset="0"/>
                <a:cs typeface="MV Boli" panose="02000500030200090000" pitchFamily="2" charset="0"/>
              </a:rPr>
              <a:t>No dejes preguntas sin responder, responde a todas ellas aunque sea poco.</a:t>
            </a:r>
            <a:br>
              <a:rPr lang="es-MX" sz="2000" dirty="0">
                <a:latin typeface="MV Boli" panose="02000500030200090000" pitchFamily="2" charset="0"/>
                <a:cs typeface="MV Boli" panose="02000500030200090000" pitchFamily="2" charset="0"/>
              </a:rPr>
            </a:br>
            <a:r>
              <a:rPr lang="es-MX" sz="2000" dirty="0">
                <a:latin typeface="MV Boli" panose="02000500030200090000" pitchFamily="2" charset="0"/>
                <a:cs typeface="MV Boli" panose="02000500030200090000" pitchFamily="2" charset="0"/>
              </a:rPr>
              <a:t>Cuida la presentación del examen y </a:t>
            </a:r>
            <a:r>
              <a:rPr lang="es-MX" sz="2000" dirty="0" err="1">
                <a:latin typeface="MV Boli" panose="02000500030200090000" pitchFamily="2" charset="0"/>
                <a:cs typeface="MV Boli" panose="02000500030200090000" pitchFamily="2" charset="0"/>
              </a:rPr>
              <a:t>numerá</a:t>
            </a:r>
            <a:r>
              <a:rPr lang="es-MX" sz="2000" dirty="0">
                <a:latin typeface="MV Boli" panose="02000500030200090000" pitchFamily="2" charset="0"/>
                <a:cs typeface="MV Boli" panose="02000500030200090000" pitchFamily="2" charset="0"/>
              </a:rPr>
              <a:t> la hoja</a:t>
            </a:r>
            <a:br>
              <a:rPr lang="es-MX" sz="2000" dirty="0">
                <a:latin typeface="MV Boli" panose="02000500030200090000" pitchFamily="2" charset="0"/>
                <a:cs typeface="MV Boli" panose="02000500030200090000" pitchFamily="2" charset="0"/>
              </a:rPr>
            </a:br>
            <a:r>
              <a:rPr lang="es-MX" sz="2000" dirty="0">
                <a:latin typeface="MV Boli" panose="02000500030200090000" pitchFamily="2" charset="0"/>
                <a:cs typeface="MV Boli" panose="02000500030200090000" pitchFamily="2" charset="0"/>
              </a:rPr>
              <a:t>TRAER DINERO PARA LAS FOTOCOPIAS DEL EXAMEN</a:t>
            </a:r>
            <a:br>
              <a:rPr lang="es-MX" sz="2000" dirty="0">
                <a:latin typeface="MV Boli" panose="02000500030200090000" pitchFamily="2" charset="0"/>
                <a:cs typeface="MV Boli" panose="02000500030200090000" pitchFamily="2" charset="0"/>
              </a:rPr>
            </a:br>
            <a:endParaRPr lang="es-AR" sz="2000" dirty="0">
              <a:latin typeface="MV Boli" panose="02000500030200090000" pitchFamily="2" charset="0"/>
              <a:cs typeface="MV Boli" panose="02000500030200090000" pitchFamily="2" charset="0"/>
            </a:endParaRPr>
          </a:p>
        </p:txBody>
      </p:sp>
      <p:sp>
        <p:nvSpPr>
          <p:cNvPr id="5" name="CuadroTexto 4">
            <a:extLst>
              <a:ext uri="{FF2B5EF4-FFF2-40B4-BE49-F238E27FC236}">
                <a16:creationId xmlns:a16="http://schemas.microsoft.com/office/drawing/2014/main" id="{91F32318-FC4E-49B1-B492-FD4D7CB28132}"/>
              </a:ext>
            </a:extLst>
          </p:cNvPr>
          <p:cNvSpPr txBox="1"/>
          <p:nvPr/>
        </p:nvSpPr>
        <p:spPr>
          <a:xfrm>
            <a:off x="4439478" y="276616"/>
            <a:ext cx="4306957" cy="584775"/>
          </a:xfrm>
          <a:prstGeom prst="rect">
            <a:avLst/>
          </a:prstGeom>
          <a:noFill/>
        </p:spPr>
        <p:txBody>
          <a:bodyPr wrap="square">
            <a:spAutoFit/>
          </a:bodyPr>
          <a:lstStyle/>
          <a:p>
            <a:r>
              <a:rPr lang="es-AR" sz="3200" b="1" dirty="0">
                <a:solidFill>
                  <a:srgbClr val="FF0000"/>
                </a:solidFill>
                <a:latin typeface="MV Boli" panose="02000500030200090000" pitchFamily="2" charset="0"/>
                <a:cs typeface="MV Boli" panose="02000500030200090000" pitchFamily="2" charset="0"/>
              </a:rPr>
              <a:t>EXAMEN ESCRITO</a:t>
            </a:r>
          </a:p>
        </p:txBody>
      </p:sp>
      <p:sp>
        <p:nvSpPr>
          <p:cNvPr id="6" name="Estrella: 5 puntas 5">
            <a:extLst>
              <a:ext uri="{FF2B5EF4-FFF2-40B4-BE49-F238E27FC236}">
                <a16:creationId xmlns:a16="http://schemas.microsoft.com/office/drawing/2014/main" id="{E3C6FCDD-56EE-4DEE-A009-DCD28F1FD4A0}"/>
              </a:ext>
            </a:extLst>
          </p:cNvPr>
          <p:cNvSpPr/>
          <p:nvPr/>
        </p:nvSpPr>
        <p:spPr>
          <a:xfrm>
            <a:off x="424072" y="974034"/>
            <a:ext cx="284922" cy="1987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Estrella: 5 puntas 6">
            <a:extLst>
              <a:ext uri="{FF2B5EF4-FFF2-40B4-BE49-F238E27FC236}">
                <a16:creationId xmlns:a16="http://schemas.microsoft.com/office/drawing/2014/main" id="{4CE6FB88-0982-4B65-9B56-3D52775B3ADA}"/>
              </a:ext>
            </a:extLst>
          </p:cNvPr>
          <p:cNvSpPr/>
          <p:nvPr/>
        </p:nvSpPr>
        <p:spPr>
          <a:xfrm>
            <a:off x="410819" y="1378226"/>
            <a:ext cx="284922" cy="1987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Estrella: 5 puntas 7">
            <a:extLst>
              <a:ext uri="{FF2B5EF4-FFF2-40B4-BE49-F238E27FC236}">
                <a16:creationId xmlns:a16="http://schemas.microsoft.com/office/drawing/2014/main" id="{61387758-443D-4021-9F34-5C6193F6C3CE}"/>
              </a:ext>
            </a:extLst>
          </p:cNvPr>
          <p:cNvSpPr/>
          <p:nvPr/>
        </p:nvSpPr>
        <p:spPr>
          <a:xfrm>
            <a:off x="467140" y="1881809"/>
            <a:ext cx="284922" cy="1987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Estrella: 5 puntas 8">
            <a:extLst>
              <a:ext uri="{FF2B5EF4-FFF2-40B4-BE49-F238E27FC236}">
                <a16:creationId xmlns:a16="http://schemas.microsoft.com/office/drawing/2014/main" id="{F4573063-53B6-47CF-AE97-D560065B7C94}"/>
              </a:ext>
            </a:extLst>
          </p:cNvPr>
          <p:cNvSpPr/>
          <p:nvPr/>
        </p:nvSpPr>
        <p:spPr>
          <a:xfrm>
            <a:off x="424072" y="2783784"/>
            <a:ext cx="284922" cy="1987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Estrella: 5 puntas 9">
            <a:extLst>
              <a:ext uri="{FF2B5EF4-FFF2-40B4-BE49-F238E27FC236}">
                <a16:creationId xmlns:a16="http://schemas.microsoft.com/office/drawing/2014/main" id="{84B70E0B-BD04-4215-9C43-00C973101A3D}"/>
              </a:ext>
            </a:extLst>
          </p:cNvPr>
          <p:cNvSpPr/>
          <p:nvPr/>
        </p:nvSpPr>
        <p:spPr>
          <a:xfrm>
            <a:off x="400879" y="3766929"/>
            <a:ext cx="284922" cy="1987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Estrella: 5 puntas 10">
            <a:extLst>
              <a:ext uri="{FF2B5EF4-FFF2-40B4-BE49-F238E27FC236}">
                <a16:creationId xmlns:a16="http://schemas.microsoft.com/office/drawing/2014/main" id="{3679E4B9-EB46-46B8-9B59-2AEAC73F12AE}"/>
              </a:ext>
            </a:extLst>
          </p:cNvPr>
          <p:cNvSpPr/>
          <p:nvPr/>
        </p:nvSpPr>
        <p:spPr>
          <a:xfrm>
            <a:off x="410819" y="4239040"/>
            <a:ext cx="284922" cy="1987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Estrella: 5 puntas 11">
            <a:extLst>
              <a:ext uri="{FF2B5EF4-FFF2-40B4-BE49-F238E27FC236}">
                <a16:creationId xmlns:a16="http://schemas.microsoft.com/office/drawing/2014/main" id="{419AE333-A00D-46B9-A11F-6EDC732C2F28}"/>
              </a:ext>
            </a:extLst>
          </p:cNvPr>
          <p:cNvSpPr/>
          <p:nvPr/>
        </p:nvSpPr>
        <p:spPr>
          <a:xfrm>
            <a:off x="410819" y="4611759"/>
            <a:ext cx="284922" cy="1987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Estrella: 5 puntas 12">
            <a:extLst>
              <a:ext uri="{FF2B5EF4-FFF2-40B4-BE49-F238E27FC236}">
                <a16:creationId xmlns:a16="http://schemas.microsoft.com/office/drawing/2014/main" id="{F91F0032-B182-4313-8959-C538E925BB2F}"/>
              </a:ext>
            </a:extLst>
          </p:cNvPr>
          <p:cNvSpPr/>
          <p:nvPr/>
        </p:nvSpPr>
        <p:spPr>
          <a:xfrm>
            <a:off x="434010" y="5090489"/>
            <a:ext cx="284922" cy="1987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Estrella: 5 puntas 13">
            <a:extLst>
              <a:ext uri="{FF2B5EF4-FFF2-40B4-BE49-F238E27FC236}">
                <a16:creationId xmlns:a16="http://schemas.microsoft.com/office/drawing/2014/main" id="{3E241229-0B33-48A4-A95A-EA4BAD585170}"/>
              </a:ext>
            </a:extLst>
          </p:cNvPr>
          <p:cNvSpPr/>
          <p:nvPr/>
        </p:nvSpPr>
        <p:spPr>
          <a:xfrm>
            <a:off x="400879" y="5608983"/>
            <a:ext cx="284922" cy="1987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Estrella: 5 puntas 14">
            <a:extLst>
              <a:ext uri="{FF2B5EF4-FFF2-40B4-BE49-F238E27FC236}">
                <a16:creationId xmlns:a16="http://schemas.microsoft.com/office/drawing/2014/main" id="{01CFB731-A5F8-40E2-9194-F4DF5C91FCDA}"/>
              </a:ext>
            </a:extLst>
          </p:cNvPr>
          <p:cNvSpPr/>
          <p:nvPr/>
        </p:nvSpPr>
        <p:spPr>
          <a:xfrm>
            <a:off x="400879" y="5992464"/>
            <a:ext cx="284922" cy="1987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503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9EBEB-6FD9-4C97-93BC-6C29B12F7084}"/>
              </a:ext>
            </a:extLst>
          </p:cNvPr>
          <p:cNvSpPr>
            <a:spLocks noGrp="1"/>
          </p:cNvSpPr>
          <p:nvPr>
            <p:ph type="ctrTitle"/>
          </p:nvPr>
        </p:nvSpPr>
        <p:spPr>
          <a:xfrm>
            <a:off x="808383" y="1456079"/>
            <a:ext cx="10338818" cy="4422911"/>
          </a:xfrm>
        </p:spPr>
        <p:txBody>
          <a:bodyPr/>
          <a:lstStyle/>
          <a:p>
            <a:pPr algn="l">
              <a:lnSpc>
                <a:spcPct val="150000"/>
              </a:lnSpc>
            </a:pPr>
            <a:br>
              <a:rPr lang="es-MX" sz="2800" dirty="0">
                <a:latin typeface="MV Boli" panose="02000500030200090000" pitchFamily="2" charset="0"/>
                <a:cs typeface="MV Boli" panose="02000500030200090000" pitchFamily="2" charset="0"/>
              </a:rPr>
            </a:br>
            <a:r>
              <a:rPr lang="es-MX" sz="2000" dirty="0">
                <a:latin typeface="MV Boli" panose="02000500030200090000" pitchFamily="2" charset="0"/>
                <a:cs typeface="MV Boli" panose="02000500030200090000" pitchFamily="2" charset="0"/>
              </a:rPr>
              <a:t>Antes del examen conviene hacer prácticas de exposición oral en casa y formularse preguntas: ya sea en forma individual o grupal</a:t>
            </a:r>
            <a:br>
              <a:rPr lang="es-MX" sz="2000" dirty="0">
                <a:latin typeface="MV Boli" panose="02000500030200090000" pitchFamily="2" charset="0"/>
                <a:cs typeface="MV Boli" panose="02000500030200090000" pitchFamily="2" charset="0"/>
              </a:rPr>
            </a:br>
            <a:r>
              <a:rPr lang="es-MX" sz="2000" dirty="0">
                <a:latin typeface="MV Boli" panose="02000500030200090000" pitchFamily="2" charset="0"/>
                <a:cs typeface="MV Boli" panose="02000500030200090000" pitchFamily="2" charset="0"/>
              </a:rPr>
              <a:t>No repetir textos de memoria mecánica. Emplear reglas mnemotécnicas para aquellos contenidos que lo requieran</a:t>
            </a:r>
            <a:br>
              <a:rPr lang="es-MX" sz="2000" dirty="0">
                <a:latin typeface="MV Boli" panose="02000500030200090000" pitchFamily="2" charset="0"/>
                <a:cs typeface="MV Boli" panose="02000500030200090000" pitchFamily="2" charset="0"/>
              </a:rPr>
            </a:br>
            <a:r>
              <a:rPr lang="es-MX" sz="2000" dirty="0">
                <a:latin typeface="MV Boli" panose="02000500030200090000" pitchFamily="2" charset="0"/>
                <a:cs typeface="MV Boli" panose="02000500030200090000" pitchFamily="2" charset="0"/>
              </a:rPr>
              <a:t>No desanimarse ante el aparente olvido de algún contenido</a:t>
            </a:r>
            <a:br>
              <a:rPr lang="es-MX" sz="2000" dirty="0">
                <a:latin typeface="MV Boli" panose="02000500030200090000" pitchFamily="2" charset="0"/>
                <a:cs typeface="MV Boli" panose="02000500030200090000" pitchFamily="2" charset="0"/>
              </a:rPr>
            </a:br>
            <a:r>
              <a:rPr lang="es-MX" sz="2000" dirty="0">
                <a:latin typeface="MV Boli" panose="02000500030200090000" pitchFamily="2" charset="0"/>
                <a:cs typeface="MV Boli" panose="02000500030200090000" pitchFamily="2" charset="0"/>
              </a:rPr>
              <a:t>Responder en forma clara las preguntas</a:t>
            </a:r>
            <a:br>
              <a:rPr lang="es-MX" sz="2000" dirty="0">
                <a:latin typeface="MV Boli" panose="02000500030200090000" pitchFamily="2" charset="0"/>
                <a:cs typeface="MV Boli" panose="02000500030200090000" pitchFamily="2" charset="0"/>
              </a:rPr>
            </a:br>
            <a:r>
              <a:rPr lang="es-MX" sz="2000" dirty="0">
                <a:latin typeface="MV Boli" panose="02000500030200090000" pitchFamily="2" charset="0"/>
                <a:cs typeface="MV Boli" panose="02000500030200090000" pitchFamily="2" charset="0"/>
              </a:rPr>
              <a:t>Hablar pausado</a:t>
            </a:r>
            <a:br>
              <a:rPr lang="es-MX" sz="2000" dirty="0">
                <a:latin typeface="MV Boli" panose="02000500030200090000" pitchFamily="2" charset="0"/>
                <a:cs typeface="MV Boli" panose="02000500030200090000" pitchFamily="2" charset="0"/>
              </a:rPr>
            </a:br>
            <a:r>
              <a:rPr lang="es-MX" sz="2000" dirty="0">
                <a:latin typeface="MV Boli" panose="02000500030200090000" pitchFamily="2" charset="0"/>
                <a:cs typeface="MV Boli" panose="02000500030200090000" pitchFamily="2" charset="0"/>
              </a:rPr>
              <a:t>En el examen oral evitar quedarse callado…</a:t>
            </a:r>
            <a:br>
              <a:rPr lang="es-MX" sz="2000" dirty="0">
                <a:latin typeface="MV Boli" panose="02000500030200090000" pitchFamily="2" charset="0"/>
                <a:cs typeface="MV Boli" panose="02000500030200090000" pitchFamily="2" charset="0"/>
              </a:rPr>
            </a:br>
            <a:r>
              <a:rPr lang="es-MX" sz="2000" dirty="0">
                <a:latin typeface="MV Boli" panose="02000500030200090000" pitchFamily="2" charset="0"/>
                <a:cs typeface="MV Boli" panose="02000500030200090000" pitchFamily="2" charset="0"/>
              </a:rPr>
              <a:t>Pedir un momento para pensar la respuesta de ser necesario</a:t>
            </a:r>
            <a:br>
              <a:rPr lang="es-MX" sz="2000" dirty="0">
                <a:latin typeface="MV Boli" panose="02000500030200090000" pitchFamily="2" charset="0"/>
                <a:cs typeface="MV Boli" panose="02000500030200090000" pitchFamily="2" charset="0"/>
              </a:rPr>
            </a:br>
            <a:endParaRPr lang="es-AR" sz="2800" dirty="0">
              <a:latin typeface="MV Boli" panose="02000500030200090000" pitchFamily="2" charset="0"/>
              <a:cs typeface="MV Boli" panose="02000500030200090000" pitchFamily="2" charset="0"/>
            </a:endParaRPr>
          </a:p>
        </p:txBody>
      </p:sp>
      <p:sp>
        <p:nvSpPr>
          <p:cNvPr id="4" name="CuadroTexto 3">
            <a:extLst>
              <a:ext uri="{FF2B5EF4-FFF2-40B4-BE49-F238E27FC236}">
                <a16:creationId xmlns:a16="http://schemas.microsoft.com/office/drawing/2014/main" id="{802D1A14-6D25-417A-93E3-0B5D6936F890}"/>
              </a:ext>
            </a:extLst>
          </p:cNvPr>
          <p:cNvSpPr txBox="1"/>
          <p:nvPr/>
        </p:nvSpPr>
        <p:spPr>
          <a:xfrm>
            <a:off x="3518452" y="198782"/>
            <a:ext cx="5155096" cy="1415772"/>
          </a:xfrm>
          <a:prstGeom prst="rect">
            <a:avLst/>
          </a:prstGeom>
          <a:noFill/>
        </p:spPr>
        <p:txBody>
          <a:bodyPr wrap="square" rtlCol="0">
            <a:spAutoFit/>
          </a:bodyPr>
          <a:lstStyle/>
          <a:p>
            <a:r>
              <a:rPr lang="es-AR" sz="5400" dirty="0">
                <a:solidFill>
                  <a:srgbClr val="FFFF00"/>
                </a:solidFill>
                <a:latin typeface="MV Boli" panose="02000500030200090000" pitchFamily="2" charset="0"/>
                <a:cs typeface="MV Boli" panose="02000500030200090000" pitchFamily="2" charset="0"/>
              </a:rPr>
              <a:t>Examen oral</a:t>
            </a:r>
            <a:br>
              <a:rPr lang="es-AR" sz="3200" dirty="0"/>
            </a:br>
            <a:endParaRPr lang="es-AR" sz="3200" dirty="0"/>
          </a:p>
        </p:txBody>
      </p:sp>
      <p:sp>
        <p:nvSpPr>
          <p:cNvPr id="5" name="Estrella: 5 puntas 4">
            <a:extLst>
              <a:ext uri="{FF2B5EF4-FFF2-40B4-BE49-F238E27FC236}">
                <a16:creationId xmlns:a16="http://schemas.microsoft.com/office/drawing/2014/main" id="{D6928AC2-7C0F-46A3-873B-81FA41F7D78A}"/>
              </a:ext>
            </a:extLst>
          </p:cNvPr>
          <p:cNvSpPr/>
          <p:nvPr/>
        </p:nvSpPr>
        <p:spPr>
          <a:xfrm>
            <a:off x="523461" y="1222514"/>
            <a:ext cx="271671" cy="29154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Estrella: 5 puntas 6">
            <a:extLst>
              <a:ext uri="{FF2B5EF4-FFF2-40B4-BE49-F238E27FC236}">
                <a16:creationId xmlns:a16="http://schemas.microsoft.com/office/drawing/2014/main" id="{1FC85B70-F549-4CFC-8A73-F34C31DEF462}"/>
              </a:ext>
            </a:extLst>
          </p:cNvPr>
          <p:cNvSpPr/>
          <p:nvPr/>
        </p:nvSpPr>
        <p:spPr>
          <a:xfrm>
            <a:off x="530087" y="2176656"/>
            <a:ext cx="271671" cy="29154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Estrella: 5 puntas 7">
            <a:extLst>
              <a:ext uri="{FF2B5EF4-FFF2-40B4-BE49-F238E27FC236}">
                <a16:creationId xmlns:a16="http://schemas.microsoft.com/office/drawing/2014/main" id="{F29612C2-88AE-42E9-997F-F4722D4166F9}"/>
              </a:ext>
            </a:extLst>
          </p:cNvPr>
          <p:cNvSpPr/>
          <p:nvPr/>
        </p:nvSpPr>
        <p:spPr>
          <a:xfrm>
            <a:off x="576468" y="4002148"/>
            <a:ext cx="271671" cy="29154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Estrella: 5 puntas 8">
            <a:extLst>
              <a:ext uri="{FF2B5EF4-FFF2-40B4-BE49-F238E27FC236}">
                <a16:creationId xmlns:a16="http://schemas.microsoft.com/office/drawing/2014/main" id="{31943C54-1EDC-42C0-89FF-84A4EA648B61}"/>
              </a:ext>
            </a:extLst>
          </p:cNvPr>
          <p:cNvSpPr/>
          <p:nvPr/>
        </p:nvSpPr>
        <p:spPr>
          <a:xfrm>
            <a:off x="566530" y="3521761"/>
            <a:ext cx="271671" cy="29154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Estrella: 5 puntas 9">
            <a:extLst>
              <a:ext uri="{FF2B5EF4-FFF2-40B4-BE49-F238E27FC236}">
                <a16:creationId xmlns:a16="http://schemas.microsoft.com/office/drawing/2014/main" id="{06FDDBDB-75FC-4EB7-8D3E-DC2113EA952C}"/>
              </a:ext>
            </a:extLst>
          </p:cNvPr>
          <p:cNvSpPr/>
          <p:nvPr/>
        </p:nvSpPr>
        <p:spPr>
          <a:xfrm>
            <a:off x="536712" y="4439476"/>
            <a:ext cx="271671" cy="29154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Estrella: 5 puntas 10">
            <a:extLst>
              <a:ext uri="{FF2B5EF4-FFF2-40B4-BE49-F238E27FC236}">
                <a16:creationId xmlns:a16="http://schemas.microsoft.com/office/drawing/2014/main" id="{6D8CDAA7-47A5-4905-9553-B95B2A9534CE}"/>
              </a:ext>
            </a:extLst>
          </p:cNvPr>
          <p:cNvSpPr/>
          <p:nvPr/>
        </p:nvSpPr>
        <p:spPr>
          <a:xfrm>
            <a:off x="579780" y="3062904"/>
            <a:ext cx="271671" cy="29154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Estrella: 5 puntas 12">
            <a:extLst>
              <a:ext uri="{FF2B5EF4-FFF2-40B4-BE49-F238E27FC236}">
                <a16:creationId xmlns:a16="http://schemas.microsoft.com/office/drawing/2014/main" id="{9FF010D5-E27B-4CE5-946E-37BEDC7C916B}"/>
              </a:ext>
            </a:extLst>
          </p:cNvPr>
          <p:cNvSpPr/>
          <p:nvPr/>
        </p:nvSpPr>
        <p:spPr>
          <a:xfrm>
            <a:off x="523460" y="4850298"/>
            <a:ext cx="271671" cy="29154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46586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B32C4A0-405B-44D2-89AA-F30B036EFDB0}"/>
              </a:ext>
            </a:extLst>
          </p:cNvPr>
          <p:cNvSpPr txBox="1"/>
          <p:nvPr/>
        </p:nvSpPr>
        <p:spPr>
          <a:xfrm>
            <a:off x="251792" y="1152939"/>
            <a:ext cx="4267200" cy="1815882"/>
          </a:xfrm>
          <a:prstGeom prst="rect">
            <a:avLst/>
          </a:prstGeom>
          <a:noFill/>
          <a:scene3d>
            <a:camera prst="isometricOffAxis1Right"/>
            <a:lightRig rig="threePt" dir="t"/>
          </a:scene3d>
        </p:spPr>
        <p:txBody>
          <a:bodyPr wrap="square" rtlCol="0">
            <a:spAutoFit/>
          </a:bodyPr>
          <a:lstStyle/>
          <a:p>
            <a:pPr algn="ctr"/>
            <a:r>
              <a:rPr lang="es-MX" sz="2800" dirty="0">
                <a:solidFill>
                  <a:srgbClr val="FF0000"/>
                </a:solidFill>
                <a:latin typeface="MV Boli" panose="02000500030200090000" pitchFamily="2" charset="0"/>
                <a:cs typeface="MV Boli" panose="02000500030200090000" pitchFamily="2" charset="0"/>
              </a:rPr>
              <a:t>Cuidar la presentación personal y Asistir con el uniforme, pantalón NO roto ni doblado</a:t>
            </a:r>
            <a:endParaRPr lang="es-AR" sz="2800" dirty="0">
              <a:solidFill>
                <a:srgbClr val="FF0000"/>
              </a:solidFill>
              <a:latin typeface="MV Boli" panose="02000500030200090000" pitchFamily="2" charset="0"/>
              <a:cs typeface="MV Boli" panose="02000500030200090000" pitchFamily="2" charset="0"/>
            </a:endParaRPr>
          </a:p>
        </p:txBody>
      </p:sp>
      <p:sp>
        <p:nvSpPr>
          <p:cNvPr id="6" name="CuadroTexto 5">
            <a:extLst>
              <a:ext uri="{FF2B5EF4-FFF2-40B4-BE49-F238E27FC236}">
                <a16:creationId xmlns:a16="http://schemas.microsoft.com/office/drawing/2014/main" id="{92C07B60-CA66-4AFA-980F-4EB54FA56F87}"/>
              </a:ext>
            </a:extLst>
          </p:cNvPr>
          <p:cNvSpPr txBox="1"/>
          <p:nvPr/>
        </p:nvSpPr>
        <p:spPr>
          <a:xfrm>
            <a:off x="8322365" y="922108"/>
            <a:ext cx="3299792" cy="1077218"/>
          </a:xfrm>
          <a:prstGeom prst="rect">
            <a:avLst/>
          </a:prstGeom>
          <a:noFill/>
          <a:scene3d>
            <a:camera prst="isometricOffAxis2Left"/>
            <a:lightRig rig="threePt" dir="t"/>
          </a:scene3d>
        </p:spPr>
        <p:txBody>
          <a:bodyPr wrap="square" rtlCol="0">
            <a:spAutoFit/>
          </a:bodyPr>
          <a:lstStyle/>
          <a:p>
            <a:pPr algn="ctr"/>
            <a:r>
              <a:rPr lang="es-MX" sz="3200" b="1" dirty="0">
                <a:solidFill>
                  <a:srgbClr val="FFFF00"/>
                </a:solidFill>
                <a:latin typeface="MV Boli" panose="02000500030200090000" pitchFamily="2" charset="0"/>
                <a:cs typeface="MV Boli" panose="02000500030200090000" pitchFamily="2" charset="0"/>
              </a:rPr>
              <a:t>LLEGAR TEMPRANO</a:t>
            </a:r>
            <a:endParaRPr lang="es-AR" sz="3200" b="1" dirty="0">
              <a:solidFill>
                <a:srgbClr val="FFFF00"/>
              </a:solidFill>
              <a:latin typeface="MV Boli" panose="02000500030200090000" pitchFamily="2" charset="0"/>
              <a:cs typeface="MV Boli" panose="02000500030200090000" pitchFamily="2" charset="0"/>
            </a:endParaRPr>
          </a:p>
        </p:txBody>
      </p:sp>
      <p:sp>
        <p:nvSpPr>
          <p:cNvPr id="7" name="CuadroTexto 6">
            <a:extLst>
              <a:ext uri="{FF2B5EF4-FFF2-40B4-BE49-F238E27FC236}">
                <a16:creationId xmlns:a16="http://schemas.microsoft.com/office/drawing/2014/main" id="{FDF570E9-BB23-4248-8B7B-97D0D463132E}"/>
              </a:ext>
            </a:extLst>
          </p:cNvPr>
          <p:cNvSpPr txBox="1"/>
          <p:nvPr/>
        </p:nvSpPr>
        <p:spPr>
          <a:xfrm>
            <a:off x="5406886" y="2105560"/>
            <a:ext cx="3299792" cy="1323439"/>
          </a:xfrm>
          <a:prstGeom prst="rect">
            <a:avLst/>
          </a:prstGeom>
          <a:noFill/>
        </p:spPr>
        <p:txBody>
          <a:bodyPr wrap="square" rtlCol="0">
            <a:spAutoFit/>
          </a:bodyPr>
          <a:lstStyle/>
          <a:p>
            <a:pPr algn="ctr"/>
            <a:r>
              <a:rPr lang="es-MX" sz="2000" b="1" dirty="0">
                <a:solidFill>
                  <a:srgbClr val="FF9900"/>
                </a:solidFill>
                <a:latin typeface="MV Boli" panose="02000500030200090000" pitchFamily="2" charset="0"/>
                <a:cs typeface="MV Boli" panose="02000500030200090000" pitchFamily="2" charset="0"/>
              </a:rPr>
              <a:t>PREGUNTAR EN PRECEPTORÍA EL CURSO DONDE SERÁ EL EXAMEN</a:t>
            </a:r>
            <a:endParaRPr lang="es-AR" sz="2000" b="1" dirty="0">
              <a:solidFill>
                <a:srgbClr val="FF9900"/>
              </a:solidFill>
              <a:latin typeface="MV Boli" panose="02000500030200090000" pitchFamily="2" charset="0"/>
              <a:cs typeface="MV Boli" panose="02000500030200090000" pitchFamily="2" charset="0"/>
            </a:endParaRPr>
          </a:p>
        </p:txBody>
      </p:sp>
      <p:sp>
        <p:nvSpPr>
          <p:cNvPr id="2" name="CuadroTexto 1">
            <a:extLst>
              <a:ext uri="{FF2B5EF4-FFF2-40B4-BE49-F238E27FC236}">
                <a16:creationId xmlns:a16="http://schemas.microsoft.com/office/drawing/2014/main" id="{39906634-F345-4F81-AEA8-763C57432A22}"/>
              </a:ext>
            </a:extLst>
          </p:cNvPr>
          <p:cNvSpPr txBox="1"/>
          <p:nvPr/>
        </p:nvSpPr>
        <p:spPr>
          <a:xfrm>
            <a:off x="1192695" y="4627842"/>
            <a:ext cx="9806609" cy="769441"/>
          </a:xfrm>
          <a:prstGeom prst="rect">
            <a:avLst/>
          </a:prstGeom>
          <a:noFill/>
        </p:spPr>
        <p:txBody>
          <a:bodyPr wrap="square" rtlCol="0">
            <a:spAutoFit/>
          </a:bodyPr>
          <a:lstStyle/>
          <a:p>
            <a:pPr algn="ctr"/>
            <a:r>
              <a:rPr lang="es-MX" sz="4400" b="1" dirty="0">
                <a:solidFill>
                  <a:srgbClr val="00B050"/>
                </a:solidFill>
                <a:latin typeface="MV Boli" panose="02000500030200090000" pitchFamily="2" charset="0"/>
                <a:cs typeface="MV Boli" panose="02000500030200090000" pitchFamily="2" charset="0"/>
              </a:rPr>
              <a:t>¡¡¡VAMOS QUE VOS PODÉS!!!!</a:t>
            </a:r>
            <a:endParaRPr lang="es-AR" sz="4400" b="1" dirty="0">
              <a:solidFill>
                <a:srgbClr val="00B050"/>
              </a:solidFill>
              <a:latin typeface="MV Boli" panose="02000500030200090000" pitchFamily="2" charset="0"/>
              <a:cs typeface="MV Boli" panose="02000500030200090000" pitchFamily="2" charset="0"/>
            </a:endParaRPr>
          </a:p>
        </p:txBody>
      </p:sp>
      <p:sp>
        <p:nvSpPr>
          <p:cNvPr id="3" name="CuadroTexto 2">
            <a:extLst>
              <a:ext uri="{FF2B5EF4-FFF2-40B4-BE49-F238E27FC236}">
                <a16:creationId xmlns:a16="http://schemas.microsoft.com/office/drawing/2014/main" id="{E7AC18FC-1C1E-44B9-90C8-37BE5B980A99}"/>
              </a:ext>
            </a:extLst>
          </p:cNvPr>
          <p:cNvSpPr txBox="1"/>
          <p:nvPr/>
        </p:nvSpPr>
        <p:spPr>
          <a:xfrm>
            <a:off x="290673" y="3384024"/>
            <a:ext cx="3154018" cy="830997"/>
          </a:xfrm>
          <a:prstGeom prst="rect">
            <a:avLst/>
          </a:prstGeom>
          <a:noFill/>
        </p:spPr>
        <p:txBody>
          <a:bodyPr wrap="square" rtlCol="0">
            <a:spAutoFit/>
          </a:bodyPr>
          <a:lstStyle/>
          <a:p>
            <a:pPr algn="ctr"/>
            <a:r>
              <a:rPr lang="es-MX" sz="2400" dirty="0">
                <a:solidFill>
                  <a:srgbClr val="002060"/>
                </a:solidFill>
                <a:latin typeface="MV Boli" panose="02000500030200090000" pitchFamily="2" charset="0"/>
                <a:cs typeface="MV Boli" panose="02000500030200090000" pitchFamily="2" charset="0"/>
              </a:rPr>
              <a:t>TRAER BOTELLITA DE AGUA</a:t>
            </a:r>
            <a:endParaRPr lang="es-AR" sz="2400" dirty="0">
              <a:solidFill>
                <a:srgbClr val="002060"/>
              </a:solidFill>
              <a:latin typeface="MV Boli" panose="02000500030200090000" pitchFamily="2" charset="0"/>
              <a:cs typeface="MV Boli" panose="02000500030200090000" pitchFamily="2" charset="0"/>
            </a:endParaRPr>
          </a:p>
        </p:txBody>
      </p:sp>
      <p:sp>
        <p:nvSpPr>
          <p:cNvPr id="5" name="CuadroTexto 4">
            <a:extLst>
              <a:ext uri="{FF2B5EF4-FFF2-40B4-BE49-F238E27FC236}">
                <a16:creationId xmlns:a16="http://schemas.microsoft.com/office/drawing/2014/main" id="{26323820-0E23-48E4-AA3D-CC25D87E74B6}"/>
              </a:ext>
            </a:extLst>
          </p:cNvPr>
          <p:cNvSpPr txBox="1"/>
          <p:nvPr/>
        </p:nvSpPr>
        <p:spPr>
          <a:xfrm>
            <a:off x="5406886" y="629720"/>
            <a:ext cx="2478156" cy="830997"/>
          </a:xfrm>
          <a:prstGeom prst="rect">
            <a:avLst/>
          </a:prstGeom>
          <a:noFill/>
        </p:spPr>
        <p:txBody>
          <a:bodyPr wrap="square" rtlCol="0">
            <a:spAutoFit/>
          </a:bodyPr>
          <a:lstStyle/>
          <a:p>
            <a:pPr algn="ctr"/>
            <a:r>
              <a:rPr lang="es-MX" sz="2400" dirty="0">
                <a:latin typeface="MV Boli" panose="02000500030200090000" pitchFamily="2" charset="0"/>
                <a:cs typeface="MV Boli" panose="02000500030200090000" pitchFamily="2" charset="0"/>
              </a:rPr>
              <a:t>Traer libreta de comunicaciones</a:t>
            </a:r>
            <a:endParaRPr lang="es-AR" sz="2400" dirty="0">
              <a:latin typeface="MV Boli" panose="02000500030200090000" pitchFamily="2" charset="0"/>
              <a:cs typeface="MV Boli" panose="02000500030200090000" pitchFamily="2" charset="0"/>
            </a:endParaRPr>
          </a:p>
        </p:txBody>
      </p:sp>
      <p:sp>
        <p:nvSpPr>
          <p:cNvPr id="8" name="CuadroTexto 7">
            <a:extLst>
              <a:ext uri="{FF2B5EF4-FFF2-40B4-BE49-F238E27FC236}">
                <a16:creationId xmlns:a16="http://schemas.microsoft.com/office/drawing/2014/main" id="{3017BAF5-6061-4809-8706-8AC015A2A952}"/>
              </a:ext>
            </a:extLst>
          </p:cNvPr>
          <p:cNvSpPr txBox="1"/>
          <p:nvPr/>
        </p:nvSpPr>
        <p:spPr>
          <a:xfrm rot="837790">
            <a:off x="9150623" y="2781925"/>
            <a:ext cx="2690191" cy="830997"/>
          </a:xfrm>
          <a:prstGeom prst="rect">
            <a:avLst/>
          </a:prstGeom>
          <a:noFill/>
        </p:spPr>
        <p:txBody>
          <a:bodyPr wrap="square" rtlCol="0">
            <a:spAutoFit/>
          </a:bodyPr>
          <a:lstStyle/>
          <a:p>
            <a:pPr algn="ctr"/>
            <a:r>
              <a:rPr lang="es-MX" sz="2400" dirty="0">
                <a:solidFill>
                  <a:srgbClr val="03330B"/>
                </a:solidFill>
                <a:latin typeface="MV Boli" panose="02000500030200090000" pitchFamily="2" charset="0"/>
                <a:cs typeface="MV Boli" panose="02000500030200090000" pitchFamily="2" charset="0"/>
              </a:rPr>
              <a:t>Los exámenes son con tribunal</a:t>
            </a:r>
            <a:endParaRPr lang="es-AR" sz="2400" dirty="0">
              <a:solidFill>
                <a:srgbClr val="03330B"/>
              </a:solidFill>
              <a:latin typeface="MV Boli" panose="02000500030200090000" pitchFamily="2" charset="0"/>
              <a:cs typeface="MV Boli" panose="02000500030200090000" pitchFamily="2" charset="0"/>
            </a:endParaRPr>
          </a:p>
        </p:txBody>
      </p:sp>
      <p:sp>
        <p:nvSpPr>
          <p:cNvPr id="9" name="CuadroTexto 8">
            <a:extLst>
              <a:ext uri="{FF2B5EF4-FFF2-40B4-BE49-F238E27FC236}">
                <a16:creationId xmlns:a16="http://schemas.microsoft.com/office/drawing/2014/main" id="{A8849A5B-D4E6-4563-A570-C27D9ED5001A}"/>
              </a:ext>
            </a:extLst>
          </p:cNvPr>
          <p:cNvSpPr txBox="1"/>
          <p:nvPr/>
        </p:nvSpPr>
        <p:spPr>
          <a:xfrm>
            <a:off x="3405809" y="3864524"/>
            <a:ext cx="6679096" cy="523220"/>
          </a:xfrm>
          <a:prstGeom prst="rect">
            <a:avLst/>
          </a:prstGeom>
          <a:noFill/>
        </p:spPr>
        <p:txBody>
          <a:bodyPr wrap="square" rtlCol="0">
            <a:spAutoFit/>
          </a:bodyPr>
          <a:lstStyle/>
          <a:p>
            <a:r>
              <a:rPr lang="es-MX" sz="2800" dirty="0">
                <a:solidFill>
                  <a:srgbClr val="00B0F0"/>
                </a:solidFill>
                <a:latin typeface="MV Boli" panose="02000500030200090000" pitchFamily="2" charset="0"/>
                <a:cs typeface="MV Boli" panose="02000500030200090000" pitchFamily="2" charset="0"/>
              </a:rPr>
              <a:t>El examen escrito dura 90 minutos</a:t>
            </a:r>
            <a:endParaRPr lang="es-AR" sz="2800" dirty="0">
              <a:solidFill>
                <a:srgbClr val="00B0F0"/>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78028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C9D9A5-0F56-41A1-A67B-71E55049BBC2}"/>
              </a:ext>
            </a:extLst>
          </p:cNvPr>
          <p:cNvPicPr>
            <a:picLocks noChangeAspect="1"/>
          </p:cNvPicPr>
          <p:nvPr/>
        </p:nvPicPr>
        <p:blipFill>
          <a:blip r:embed="rId2"/>
          <a:stretch>
            <a:fillRect/>
          </a:stretch>
        </p:blipFill>
        <p:spPr>
          <a:xfrm>
            <a:off x="1802296" y="0"/>
            <a:ext cx="8494643" cy="6858000"/>
          </a:xfrm>
          <a:prstGeom prst="rect">
            <a:avLst/>
          </a:prstGeom>
        </p:spPr>
      </p:pic>
    </p:spTree>
    <p:extLst>
      <p:ext uri="{BB962C8B-B14F-4D97-AF65-F5344CB8AC3E}">
        <p14:creationId xmlns:p14="http://schemas.microsoft.com/office/powerpoint/2010/main" val="86704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683DF36-08B1-407D-98C1-6399BA1D6DBB}"/>
              </a:ext>
            </a:extLst>
          </p:cNvPr>
          <p:cNvPicPr>
            <a:picLocks noChangeAspect="1"/>
          </p:cNvPicPr>
          <p:nvPr/>
        </p:nvPicPr>
        <p:blipFill>
          <a:blip r:embed="rId2"/>
          <a:stretch>
            <a:fillRect/>
          </a:stretch>
        </p:blipFill>
        <p:spPr>
          <a:xfrm>
            <a:off x="2266122" y="0"/>
            <a:ext cx="6851374" cy="6858000"/>
          </a:xfrm>
          <a:prstGeom prst="rect">
            <a:avLst/>
          </a:prstGeom>
        </p:spPr>
      </p:pic>
    </p:spTree>
    <p:extLst>
      <p:ext uri="{BB962C8B-B14F-4D97-AF65-F5344CB8AC3E}">
        <p14:creationId xmlns:p14="http://schemas.microsoft.com/office/powerpoint/2010/main" val="101886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éano de 16 X 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762_TF02895256.potx" id="{AF0CDB87-AD15-4F24-B07B-528859955201}" vid="{EAF93393-8179-4B0B-8C2B-E14236E92FD4}"/>
    </a:ext>
  </a:extLst>
</a:theme>
</file>

<file path=ppt/theme/theme2.xml><?xml version="1.0" encoding="utf-8"?>
<a:theme xmlns:a="http://schemas.openxmlformats.org/drawingml/2006/main" name="Tema de Offic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de pintura inspirada en el océano (panorámica)</Template>
  <TotalTime>1586</TotalTime>
  <Words>418</Words>
  <Application>Microsoft Office PowerPoint</Application>
  <PresentationFormat>Panorámica</PresentationFormat>
  <Paragraphs>41</Paragraphs>
  <Slides>20</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Agency FB</vt:lpstr>
      <vt:lpstr>Arial</vt:lpstr>
      <vt:lpstr>Berlin Sans FB Demi</vt:lpstr>
      <vt:lpstr>Bodoni MT Black</vt:lpstr>
      <vt:lpstr>Freestyle Script</vt:lpstr>
      <vt:lpstr>Georgia</vt:lpstr>
      <vt:lpstr>MV Boli</vt:lpstr>
      <vt:lpstr>Wingdings</vt:lpstr>
      <vt:lpstr>Océano de 16 X 9</vt:lpstr>
      <vt:lpstr>VAMOS A TOMARNOS UN TIEMPO PARA ORGANIZARNOS Y PONER MANOS A LA OBRA…</vt:lpstr>
      <vt:lpstr>Presentación de PowerPoint</vt:lpstr>
      <vt:lpstr> PLANIFICAR EL ESTUDIO: </vt:lpstr>
      <vt:lpstr>Presentación de PowerPoint</vt:lpstr>
      <vt:lpstr>Colocar sobre el banco la cartuchera y hoja de examen Poné tu nombre, la asignatura, el curso y la fecha con letra muy clara Atendé a los enunciados dos veces por lo menos para su correcta interpretación: comparar-definir-explicar-valorar, etc. Organizar el tiempo del examen de acuerdo al grado de dificultad de cada pregunta, y al tiempo disponible Pensá lo que podés responder en cada pregunta Responde sólo a lo que se pregunta Al terminar, lee todo lo que has escrito No dejes preguntas sin responder, responde a todas ellas aunque sea poco. Cuida la presentación del examen y numerá la hoja TRAER DINERO PARA LAS FOTOCOPIAS DEL EXAMEN </vt:lpstr>
      <vt:lpstr> Antes del examen conviene hacer prácticas de exposición oral en casa y formularse preguntas: ya sea en forma individual o grupal No repetir textos de memoria mecánica. Emplear reglas mnemotécnicas para aquellos contenidos que lo requieran No desanimarse ante el aparente olvido de algún contenido Responder en forma clara las preguntas Hablar pausado En el examen oral evitar quedarse callado… Pedir un momento para pensar la respuesta de ser necesario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VAMOS A TOMARNOS UN TIEMPO PARA ORGANIZARNOS Y PONER MANOS A LA OBRA…</dc:title>
  <dc:creator>María Fernanda</dc:creator>
  <cp:lastModifiedBy>María Fernanda</cp:lastModifiedBy>
  <cp:revision>16</cp:revision>
  <dcterms:created xsi:type="dcterms:W3CDTF">2021-11-17T18:02:45Z</dcterms:created>
  <dcterms:modified xsi:type="dcterms:W3CDTF">2021-11-18T20:43:45Z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